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slide97.xml" ContentType="application/vnd.openxmlformats-officedocument.presentationml.slide+xml"/>
  <Override PartName="/ppt/slides/slide96.xml" ContentType="application/vnd.openxmlformats-officedocument.presentationml.slide+xml"/>
  <Override PartName="/ppt/slides/slide95.xml" ContentType="application/vnd.openxmlformats-officedocument.presentationml.slide+xml"/>
  <Override PartName="/ppt/slides/slide30.xml" ContentType="application/vnd.openxmlformats-officedocument.presentationml.slide+xml"/>
  <Override PartName="/ppt/slides/slide88.xml" ContentType="application/vnd.openxmlformats-officedocument.presentationml.slide+xml"/>
  <Override PartName="/ppt/slides/slide87.xml" ContentType="application/vnd.openxmlformats-officedocument.presentationml.slide+xml"/>
  <Override PartName="/ppt/slides/slide86.xml" ContentType="application/vnd.openxmlformats-officedocument.presentationml.slide+xml"/>
  <Override PartName="/ppt/slides/slide85.xml" ContentType="application/vnd.openxmlformats-officedocument.presentationml.slide+xml"/>
  <Override PartName="/ppt/slides/slide84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20.xml" ContentType="application/vnd.openxmlformats-officedocument.presentationml.slide+xml"/>
  <Override PartName="/ppt/slides/slide78.xml" ContentType="application/vnd.openxmlformats-officedocument.presentationml.slide+xml"/>
  <Override PartName="/ppt/slides/slide77.xml" ContentType="application/vnd.openxmlformats-officedocument.presentationml.slide+xml"/>
  <Override PartName="/ppt/slides/slide76.xml" ContentType="application/vnd.openxmlformats-officedocument.presentationml.slide+xml"/>
  <Override PartName="/ppt/slides/slide75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7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9.xml" ContentType="application/vnd.openxmlformats-officedocument.presentationml.slide+xml"/>
  <Override PartName="/ppt/slides/slide61.xml" ContentType="application/vnd.openxmlformats-officedocument.presentationml.slide+xml"/>
  <Override PartName="/ppt/slides/slide8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89.xml" ContentType="application/vnd.openxmlformats-officedocument.presentationml.slide+xml"/>
  <Override PartName="/ppt/slides/slide31.xml" ContentType="application/vnd.openxmlformats-officedocument.presentationml.slide+xml"/>
  <Override PartName="/ppt/slides/slide29.xml" ContentType="application/vnd.openxmlformats-officedocument.presentationml.slide+xml"/>
  <Override PartName="/ppt/slides/slide5.xml" ContentType="application/vnd.openxmlformats-officedocument.presentationml.slide+xml"/>
  <Override PartName="/ppt/slides/slide53.xml" ContentType="application/vnd.openxmlformats-officedocument.presentationml.slide+xml"/>
  <Override PartName="/ppt/slides/slide28.xml" ContentType="application/vnd.openxmlformats-officedocument.presentationml.slide+xml"/>
  <Override PartName="/ppt/slides/slide4.xml" ContentType="application/vnd.openxmlformats-officedocument.presentationml.slide+xml"/>
  <Override PartName="/ppt/slides/slide52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51.xml" ContentType="application/vnd.openxmlformats-officedocument.presentationml.slide+xml"/>
  <Override PartName="/ppt/slides/slide26.xml" ContentType="application/vnd.openxmlformats-officedocument.presentationml.slide+xml"/>
  <Override PartName="/ppt/slides/slide2.xml" ContentType="application/vnd.openxmlformats-officedocument.presentationml.slide+xml"/>
  <Override PartName="/ppt/slides/slide5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79.xml" ContentType="application/vnd.openxmlformats-officedocument.presentationml.slide+xml"/>
  <Override PartName="/ppt/slides/slide21.xml" ContentType="application/vnd.openxmlformats-officedocument.presentationml.slide+xml"/>
  <Override PartName="/ppt/slides/slide44.xml" ContentType="application/vnd.openxmlformats-officedocument.presentationml.slide+xml"/>
  <Override PartName="/ppt/slides/slide94.xml" ContentType="application/vnd.openxmlformats-officedocument.presentationml.slide+xml"/>
  <Override PartName="/ppt/slides/slide19.xml" ContentType="application/vnd.openxmlformats-officedocument.presentationml.slide+xml"/>
  <Override PartName="/ppt/slides/slide43.xml" ContentType="application/vnd.openxmlformats-officedocument.presentationml.slide+xml"/>
  <Override PartName="/ppt/slides/slide57.xml" ContentType="application/vnd.openxmlformats-officedocument.presentationml.slide+xml"/>
  <Override PartName="/ppt/slides/slide93.xml" ContentType="application/vnd.openxmlformats-officedocument.presentationml.slide+xml"/>
  <Override PartName="/ppt/slides/slide18.xml" ContentType="application/vnd.openxmlformats-officedocument.presentationml.slide+xml"/>
  <Override PartName="/ppt/slides/slide42.xml" ContentType="application/vnd.openxmlformats-officedocument.presentationml.slide+xml"/>
  <Override PartName="/ppt/slides/slide56.xml" ContentType="application/vnd.openxmlformats-officedocument.presentationml.slide+xml"/>
  <Override PartName="/ppt/slides/slide92.xml" ContentType="application/vnd.openxmlformats-officedocument.presentationml.slide+xml"/>
  <Override PartName="/ppt/slides/slide17.xml" ContentType="application/vnd.openxmlformats-officedocument.presentationml.slide+xml"/>
  <Override PartName="/ppt/slides/slide41.xml" ContentType="application/vnd.openxmlformats-officedocument.presentationml.slide+xml"/>
  <Override PartName="/ppt/slides/slide55.xml" ContentType="application/vnd.openxmlformats-officedocument.presentationml.slide+xml"/>
  <Override PartName="/ppt/slides/slide7.xml" ContentType="application/vnd.openxmlformats-officedocument.presentationml.slide+xml"/>
  <Override PartName="/ppt/slides/slide91.xml" ContentType="application/vnd.openxmlformats-officedocument.presentationml.slide+xml"/>
  <Override PartName="/ppt/slides/slide16.xml" ContentType="application/vnd.openxmlformats-officedocument.presentationml.slide+xml"/>
  <Override PartName="/ppt/slides/slide40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90.xml" ContentType="application/vnd.openxmlformats-officedocument.presentationml.slide+xml"/>
  <Override PartName="/ppt/slides/_rels/slide91.xml.rels" ContentType="application/vnd.openxmlformats-package.relationships+xml"/>
  <Override PartName="/ppt/slides/_rels/slide89.xml.rels" ContentType="application/vnd.openxmlformats-package.relationships+xml"/>
  <Override PartName="/ppt/slides/_rels/slide88.xml.rels" ContentType="application/vnd.openxmlformats-package.relationships+xml"/>
  <Override PartName="/ppt/slides/_rels/slide87.xml.rels" ContentType="application/vnd.openxmlformats-package.relationships+xml"/>
  <Override PartName="/ppt/slides/_rels/slide86.xml.rels" ContentType="application/vnd.openxmlformats-package.relationships+xml"/>
  <Override PartName="/ppt/slides/_rels/slide85.xml.rels" ContentType="application/vnd.openxmlformats-package.relationships+xml"/>
  <Override PartName="/ppt/slides/_rels/slide84.xml.rels" ContentType="application/vnd.openxmlformats-package.relationships+xml"/>
  <Override PartName="/ppt/slides/_rels/slide81.xml.rels" ContentType="application/vnd.openxmlformats-package.relationships+xml"/>
  <Override PartName="/ppt/slides/_rels/slide80.xml.rels" ContentType="application/vnd.openxmlformats-package.relationships+xml"/>
  <Override PartName="/ppt/slides/_rels/slide76.xml.rels" ContentType="application/vnd.openxmlformats-package.relationships+xml"/>
  <Override PartName="/ppt/slides/_rels/slide75.xml.rels" ContentType="application/vnd.openxmlformats-package.relationships+xml"/>
  <Override PartName="/ppt/slides/_rels/slide74.xml.rels" ContentType="application/vnd.openxmlformats-package.relationships+xml"/>
  <Override PartName="/ppt/slides/_rels/slide73.xml.rels" ContentType="application/vnd.openxmlformats-package.relationships+xml"/>
  <Override PartName="/ppt/slides/_rels/slide72.xml.rels" ContentType="application/vnd.openxmlformats-package.relationships+xml"/>
  <Override PartName="/ppt/slides/_rels/slide71.xml.rels" ContentType="application/vnd.openxmlformats-package.relationships+xml"/>
  <Override PartName="/ppt/slides/_rels/slide70.xml.rels" ContentType="application/vnd.openxmlformats-package.relationships+xml"/>
  <Override PartName="/ppt/slides/_rels/slide96.xml.rels" ContentType="application/vnd.openxmlformats-package.relationships+xml"/>
  <Override PartName="/ppt/slides/_rels/slide64.xml.rels" ContentType="application/vnd.openxmlformats-package.relationships+xml"/>
  <Override PartName="/ppt/slides/_rels/slide95.xml.rels" ContentType="application/vnd.openxmlformats-package.relationships+xml"/>
  <Override PartName="/ppt/slides/_rels/slide63.xml.rels" ContentType="application/vnd.openxmlformats-package.relationships+xml"/>
  <Override PartName="/ppt/slides/_rels/slide94.xml.rels" ContentType="application/vnd.openxmlformats-package.relationships+xml"/>
  <Override PartName="/ppt/slides/_rels/slide62.xml.rels" ContentType="application/vnd.openxmlformats-package.relationships+xml"/>
  <Override PartName="/ppt/slides/_rels/slide93.xml.rels" ContentType="application/vnd.openxmlformats-package.relationships+xml"/>
  <Override PartName="/ppt/slides/_rels/slide61.xml.rels" ContentType="application/vnd.openxmlformats-package.relationships+xml"/>
  <Override PartName="/ppt/slides/_rels/slide92.xml.rels" ContentType="application/vnd.openxmlformats-package.relationships+xml"/>
  <Override PartName="/ppt/slides/_rels/slide60.xml.rels" ContentType="application/vnd.openxmlformats-package.relationships+xml"/>
  <Override PartName="/ppt/slides/_rels/slide59.xml.rels" ContentType="application/vnd.openxmlformats-package.relationships+xml"/>
  <Override PartName="/ppt/slides/_rels/slide83.xml.rels" ContentType="application/vnd.openxmlformats-package.relationships+xml"/>
  <Override PartName="/ppt/slides/_rels/slide51.xml.rels" ContentType="application/vnd.openxmlformats-package.relationships+xml"/>
  <Override PartName="/ppt/slides/_rels/slide82.xml.rels" ContentType="application/vnd.openxmlformats-package.relationships+xml"/>
  <Override PartName="/ppt/slides/_rels/slide50.xml.rels" ContentType="application/vnd.openxmlformats-package.relationships+xml"/>
  <Override PartName="/ppt/slides/_rels/slide12.xml.rels" ContentType="application/vnd.openxmlformats-package.relationships+xml"/>
  <Override PartName="/ppt/slides/_rels/slide44.xml.rels" ContentType="application/vnd.openxmlformats-package.relationships+xml"/>
  <Override PartName="/ppt/slides/_rels/slide11.xml.rels" ContentType="application/vnd.openxmlformats-package.relationships+xml"/>
  <Override PartName="/ppt/slides/_rels/slide43.xml.rels" ContentType="application/vnd.openxmlformats-package.relationships+xml"/>
  <Override PartName="/ppt/slides/_rels/slide10.xml.rels" ContentType="application/vnd.openxmlformats-package.relationships+xml"/>
  <Override PartName="/ppt/slides/_rels/slide42.xml.rels" ContentType="application/vnd.openxmlformats-package.relationships+xml"/>
  <Override PartName="/ppt/slides/_rels/slide41.xml.rels" ContentType="application/vnd.openxmlformats-package.relationships+xml"/>
  <Override PartName="/ppt/slides/_rels/slide40.xml.rels" ContentType="application/vnd.openxmlformats-package.relationships+xml"/>
  <Override PartName="/ppt/slides/_rels/slide7.xml.rels" ContentType="application/vnd.openxmlformats-package.relationships+xml"/>
  <Override PartName="/ppt/slides/_rels/slide39.xml.rels" ContentType="application/vnd.openxmlformats-package.relationships+xml"/>
  <Override PartName="/ppt/slides/_rels/slide66.xml.rels" ContentType="application/vnd.openxmlformats-package.relationships+xml"/>
  <Override PartName="/ppt/slides/_rels/slide34.xml.rels" ContentType="application/vnd.openxmlformats-package.relationships+xml"/>
  <Override PartName="/ppt/slides/_rels/slide65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49.xml.rels" ContentType="application/vnd.openxmlformats-package.relationships+xml"/>
  <Override PartName="/ppt/slides/_rels/slide56.xml.rels" ContentType="application/vnd.openxmlformats-package.relationships+xml"/>
  <Override PartName="/ppt/slides/_rels/slide24.xml.rels" ContentType="application/vnd.openxmlformats-package.relationships+xml"/>
  <Override PartName="/ppt/slides/_rels/slide48.xml.rels" ContentType="application/vnd.openxmlformats-package.relationships+xml"/>
  <Override PartName="/ppt/slides/_rels/slide38.xml.rels" ContentType="application/vnd.openxmlformats-package.relationships+xml"/>
  <Override PartName="/ppt/slides/_rels/slide6.xml.rels" ContentType="application/vnd.openxmlformats-package.relationships+xml"/>
  <Override PartName="/ppt/slides/_rels/slide55.xml.rels" ContentType="application/vnd.openxmlformats-package.relationships+xml"/>
  <Override PartName="/ppt/slides/_rels/slide23.xml.rels" ContentType="application/vnd.openxmlformats-package.relationships+xml"/>
  <Override PartName="/ppt/slides/_rels/slide79.xml.rels" ContentType="application/vnd.openxmlformats-package.relationships+xml"/>
  <Override PartName="/ppt/slides/_rels/slide47.xml.rels" ContentType="application/vnd.openxmlformats-package.relationships+xml"/>
  <Override PartName="/ppt/slides/_rels/slide69.xml.rels" ContentType="application/vnd.openxmlformats-package.relationships+xml"/>
  <Override PartName="/ppt/slides/_rels/slide37.xml.rels" ContentType="application/vnd.openxmlformats-package.relationships+xml"/>
  <Override PartName="/ppt/slides/_rels/slide5.xml.rels" ContentType="application/vnd.openxmlformats-package.relationships+xml"/>
  <Override PartName="/ppt/slides/_rels/slide54.xml.rels" ContentType="application/vnd.openxmlformats-package.relationships+xml"/>
  <Override PartName="/ppt/slides/_rels/slide22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77.xml.rels" ContentType="application/vnd.openxmlformats-package.relationships+xml"/>
  <Override PartName="/ppt/slides/_rels/slide45.xml.rels" ContentType="application/vnd.openxmlformats-package.relationships+xml"/>
  <Override PartName="/ppt/slides/_rels/slide13.xml.rels" ContentType="application/vnd.openxmlformats-package.relationships+xml"/>
  <Override PartName="/ppt/slides/_rels/slide9.xml.rels" ContentType="application/vnd.openxmlformats-package.relationships+xml"/>
  <Override PartName="/ppt/slides/_rels/slide58.xml.rels" ContentType="application/vnd.openxmlformats-package.relationships+xml"/>
  <Override PartName="/ppt/slides/_rels/slide26.xml.rels" ContentType="application/vnd.openxmlformats-package.relationships+xml"/>
  <Override PartName="/ppt/slides/_rels/slide68.xml.rels" ContentType="application/vnd.openxmlformats-package.relationships+xml"/>
  <Override PartName="/ppt/slides/_rels/slide4.xml.rels" ContentType="application/vnd.openxmlformats-package.relationships+xml"/>
  <Override PartName="/ppt/slides/_rels/slide36.xml.rels" ContentType="application/vnd.openxmlformats-package.relationships+xml"/>
  <Override PartName="/ppt/slides/_rels/slide8.xml.rels" ContentType="application/vnd.openxmlformats-package.relationships+xml"/>
  <Override PartName="/ppt/slides/_rels/slide57.xml.rels" ContentType="application/vnd.openxmlformats-package.relationships+xml"/>
  <Override PartName="/ppt/slides/_rels/slide25.xml.rels" ContentType="application/vnd.openxmlformats-package.relationships+xml"/>
  <Override PartName="/ppt/slides/_rels/slide67.xml.rels" ContentType="application/vnd.openxmlformats-package.relationships+xml"/>
  <Override PartName="/ppt/slides/_rels/slide35.xml.rels" ContentType="application/vnd.openxmlformats-package.relationships+xml"/>
  <Override PartName="/ppt/slides/_rels/slide78.xml.rels" ContentType="application/vnd.openxmlformats-package.relationships+xml"/>
  <Override PartName="/ppt/slides/_rels/slide46.xml.rels" ContentType="application/vnd.openxmlformats-package.relationships+xml"/>
  <Override PartName="/ppt/slides/_rels/slide53.xml.rels" ContentType="application/vnd.openxmlformats-package.relationships+xml"/>
  <Override PartName="/ppt/slides/_rels/slide21.xml.rels" ContentType="application/vnd.openxmlformats-package.relationships+xml"/>
  <Override PartName="/ppt/slides/_rels/slide3.xml.rels" ContentType="application/vnd.openxmlformats-package.relationships+xml"/>
  <Override PartName="/ppt/slides/_rels/slide52.xml.rels" ContentType="application/vnd.openxmlformats-package.relationships+xml"/>
  <Override PartName="/ppt/slides/_rels/slide20.xml.rels" ContentType="application/vnd.openxmlformats-package.relationships+xml"/>
  <Override PartName="/ppt/slides/_rels/slide9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27.xml.rels" ContentType="application/vnd.openxmlformats-package.relationships+xml"/>
  <Override PartName="/ppt/slides/_rels/slide18.xml.rels" ContentType="application/vnd.openxmlformats-package.relationships+xml"/>
  <Override PartName="/ppt/slides/_rels/slide97.xml.rels" ContentType="application/vnd.openxmlformats-package.relationships+xml"/>
  <Override PartName="/ppt/slides/_rels/slide1.xml.rels" ContentType="application/vnd.openxmlformats-package.relationships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69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media/image83.jpeg" ContentType="image/jpeg"/>
  <Override PartName="/ppt/media/image96.jpeg" ContentType="image/jpeg"/>
  <Override PartName="/ppt/media/image94.png" ContentType="image/png"/>
  <Override PartName="/ppt/media/image91.jpeg" ContentType="image/jpeg"/>
  <Override PartName="/ppt/media/image63.jpeg" ContentType="image/jpeg"/>
  <Override PartName="/ppt/media/image76.jpeg" ContentType="image/jpeg"/>
  <Override PartName="/ppt/media/image89.jpeg" ContentType="image/jpeg"/>
  <Override PartName="/ppt/media/image28.png" ContentType="image/png"/>
  <Override PartName="/ppt/media/image88.jpeg" ContentType="image/jpeg"/>
  <Override PartName="/ppt/media/image97.png" ContentType="image/png"/>
  <Override PartName="/ppt/media/image87.jpeg" ContentType="image/jpeg"/>
  <Override PartName="/ppt/media/image86.jpeg" ContentType="image/jpeg"/>
  <Override PartName="/ppt/media/image80.jpeg" ContentType="image/jpeg"/>
  <Override PartName="/ppt/media/image79.gif" ContentType="image/gif"/>
  <Override PartName="/ppt/media/image64.jpeg" ContentType="image/jpeg"/>
  <Override PartName="/ppt/media/image77.jpeg" ContentType="image/jpeg"/>
  <Override PartName="/ppt/media/image74.jpeg" ContentType="image/jpeg"/>
  <Override PartName="/ppt/media/image60.jpeg" ContentType="image/jpeg"/>
  <Override PartName="/ppt/media/image73.jpeg" ContentType="image/jpeg"/>
  <Override PartName="/ppt/media/image85.png" ContentType="image/png"/>
  <Override PartName="/ppt/media/image56.png" ContentType="image/png"/>
  <Override PartName="/ppt/media/image71.jpeg" ContentType="image/jpeg"/>
  <Override PartName="/ppt/media/image70.png" ContentType="image/png"/>
  <Override PartName="/ppt/media/image95.jpeg" ContentType="image/jpeg"/>
  <Override PartName="/ppt/media/image82.jpeg" ContentType="image/jpeg"/>
  <Override PartName="/ppt/media/image69.jpeg" ContentType="image/jpeg"/>
  <Override PartName="/ppt/media/image81.jpeg" ContentType="image/jpeg"/>
  <Override PartName="/ppt/media/image68.jpeg" ContentType="image/jpeg"/>
  <Override PartName="/ppt/media/image84.jpeg" ContentType="image/jpeg"/>
  <Override PartName="/ppt/media/image5.png" ContentType="image/png"/>
  <Override PartName="/ppt/media/image67.png" ContentType="image/png"/>
  <Override PartName="/ppt/media/image65.jpeg" ContentType="image/jpeg"/>
  <Override PartName="/ppt/media/image62.png" ContentType="image/png"/>
  <Override PartName="/ppt/media/image61.png" ContentType="image/png"/>
  <Override PartName="/ppt/media/image4.png" ContentType="image/png"/>
  <Override PartName="/ppt/media/image72.jpeg" ContentType="image/jpeg"/>
  <Override PartName="/ppt/media/image46.jpeg" ContentType="image/jpeg"/>
  <Override PartName="/ppt/media/image59.jpeg" ContentType="image/jpeg"/>
  <Override PartName="/ppt/media/image75.png" ContentType="image/png"/>
  <Override PartName="/ppt/media/image31.jpeg" ContentType="image/jpeg"/>
  <Override PartName="/ppt/media/image57.jpeg" ContentType="image/jpeg"/>
  <Override PartName="/ppt/media/image32.png" ContentType="image/png"/>
  <Override PartName="/ppt/media/image34.jpeg" ContentType="image/jpeg"/>
  <Override PartName="/ppt/media/image47.jpeg" ContentType="image/jpeg"/>
  <Override PartName="/ppt/media/image44.png" ContentType="image/png"/>
  <Override PartName="/ppt/media/image99.png" ContentType="image/png"/>
  <Override PartName="/ppt/media/image37.jpeg" ContentType="image/jpeg"/>
  <Override PartName="/ppt/media/image41.png" ContentType="image/png"/>
  <Override PartName="/ppt/media/image48.png" ContentType="image/png"/>
  <Override PartName="/ppt/media/image92.gif" ContentType="image/gif"/>
  <Override PartName="/ppt/media/image21.jpeg" ContentType="image/jpeg"/>
  <Override PartName="/ppt/media/image36.png" ContentType="image/png"/>
  <Override PartName="/ppt/media/image35.jpeg" ContentType="image/jpeg"/>
  <Override PartName="/ppt/media/image93.png" ContentType="image/png"/>
  <Override PartName="/ppt/media/image15.jpeg" ContentType="image/jpeg"/>
  <Override PartName="/ppt/media/image33.png" ContentType="image/png"/>
  <Override PartName="/ppt/media/image50.jpeg" ContentType="image/jpeg"/>
  <Override PartName="/ppt/media/image53.jpeg" ContentType="image/jpeg"/>
  <Override PartName="/ppt/media/image55.jpeg" ContentType="image/jpeg"/>
  <Override PartName="/ppt/media/image42.jpeg" ContentType="image/jpeg"/>
  <Override PartName="/ppt/media/image18.jpeg" ContentType="image/jpeg"/>
  <Override PartName="/ppt/media/image25.png" ContentType="image/png"/>
  <Override PartName="/ppt/media/image52.jpeg" ContentType="image/jpeg"/>
  <Override PartName="/ppt/media/image3.png" ContentType="image/png"/>
  <Override PartName="/ppt/media/image43.jpeg" ContentType="image/jpeg"/>
  <Override PartName="/ppt/media/image29.png" ContentType="image/png"/>
  <Override PartName="/ppt/media/image30.jpeg" ContentType="image/jpeg"/>
  <Override PartName="/ppt/media/image90.png" ContentType="image/png"/>
  <Override PartName="/ppt/media/image51.jpeg" ContentType="image/jpeg"/>
  <Override PartName="/ppt/media/image38.jpeg" ContentType="image/jpeg"/>
  <Override PartName="/ppt/media/image16.jpeg" ContentType="image/jpeg"/>
  <Override PartName="/ppt/media/image14.jpeg" ContentType="image/jpeg"/>
  <Override PartName="/ppt/media/image27.jpeg" ContentType="image/jpeg"/>
  <Override PartName="/ppt/media/image1.png" ContentType="image/png"/>
  <Override PartName="/ppt/media/image13.jpeg" ContentType="image/jpeg"/>
  <Override PartName="/ppt/media/image26.jpeg" ContentType="image/jpeg"/>
  <Override PartName="/ppt/media/image98.png" ContentType="image/png"/>
  <Override PartName="/ppt/media/image40.png" ContentType="image/png"/>
  <Override PartName="/ppt/media/image10.png" ContentType="image/png"/>
  <Override PartName="/ppt/media/image6.png" ContentType="image/png"/>
  <Override PartName="/ppt/media/image23.jpeg" ContentType="image/jpeg"/>
  <Override PartName="/ppt/media/image19.jpeg" ContentType="image/jpeg"/>
  <Override PartName="/ppt/media/image12.png" ContentType="image/png"/>
  <Override PartName="/ppt/media/image9.jpeg" ContentType="image/jpeg"/>
  <Override PartName="/ppt/media/image22.jpeg" ContentType="image/jpeg"/>
  <Override PartName="/ppt/media/image11.jpeg" ContentType="image/jpeg"/>
  <Override PartName="/ppt/media/image49.png" ContentType="image/png"/>
  <Override PartName="/ppt/media/image20.png" ContentType="image/png"/>
  <Override PartName="/ppt/media/image78.png" ContentType="image/png"/>
  <Override PartName="/ppt/media/image8.jpeg" ContentType="image/jpeg"/>
  <Override PartName="/ppt/media/image7.jpeg" ContentType="image/jpeg"/>
  <Override PartName="/ppt/media/image45.gif" ContentType="image/gif"/>
  <Override PartName="/ppt/media/image58.png" ContentType="image/png"/>
  <Override PartName="/ppt/media/image39.gif" ContentType="image/gif"/>
  <Override PartName="/ppt/media/image54.png" ContentType="image/png"/>
  <Override PartName="/ppt/media/image66.jpeg" ContentType="image/jpeg"/>
  <Override PartName="/ppt/media/image17.png" ContentType="image/png"/>
  <Override PartName="/ppt/media/image2.png" ContentType="image/png"/>
  <Override PartName="/ppt/media/image24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70" Type="http://schemas.openxmlformats.org/officeDocument/2006/relationships/slide" Target="slides/slide67.xml"/><Relationship Id="rId71" Type="http://schemas.openxmlformats.org/officeDocument/2006/relationships/slide" Target="slides/slide68.xml"/><Relationship Id="rId72" Type="http://schemas.openxmlformats.org/officeDocument/2006/relationships/slide" Target="slides/slide69.xml"/><Relationship Id="rId73" Type="http://schemas.openxmlformats.org/officeDocument/2006/relationships/slide" Target="slides/slide70.xml"/><Relationship Id="rId74" Type="http://schemas.openxmlformats.org/officeDocument/2006/relationships/slide" Target="slides/slide71.xml"/><Relationship Id="rId75" Type="http://schemas.openxmlformats.org/officeDocument/2006/relationships/slide" Target="slides/slide72.xml"/><Relationship Id="rId76" Type="http://schemas.openxmlformats.org/officeDocument/2006/relationships/slide" Target="slides/slide73.xml"/><Relationship Id="rId77" Type="http://schemas.openxmlformats.org/officeDocument/2006/relationships/slide" Target="slides/slide74.xml"/><Relationship Id="rId78" Type="http://schemas.openxmlformats.org/officeDocument/2006/relationships/slide" Target="slides/slide75.xml"/><Relationship Id="rId79" Type="http://schemas.openxmlformats.org/officeDocument/2006/relationships/slide" Target="slides/slide76.xml"/><Relationship Id="rId80" Type="http://schemas.openxmlformats.org/officeDocument/2006/relationships/slide" Target="slides/slide77.xml"/><Relationship Id="rId81" Type="http://schemas.openxmlformats.org/officeDocument/2006/relationships/slide" Target="slides/slide78.xml"/><Relationship Id="rId82" Type="http://schemas.openxmlformats.org/officeDocument/2006/relationships/slide" Target="slides/slide79.xml"/><Relationship Id="rId83" Type="http://schemas.openxmlformats.org/officeDocument/2006/relationships/slide" Target="slides/slide80.xml"/><Relationship Id="rId84" Type="http://schemas.openxmlformats.org/officeDocument/2006/relationships/slide" Target="slides/slide81.xml"/><Relationship Id="rId85" Type="http://schemas.openxmlformats.org/officeDocument/2006/relationships/slide" Target="slides/slide82.xml"/><Relationship Id="rId86" Type="http://schemas.openxmlformats.org/officeDocument/2006/relationships/slide" Target="slides/slide83.xml"/><Relationship Id="rId87" Type="http://schemas.openxmlformats.org/officeDocument/2006/relationships/slide" Target="slides/slide84.xml"/><Relationship Id="rId88" Type="http://schemas.openxmlformats.org/officeDocument/2006/relationships/slide" Target="slides/slide85.xml"/><Relationship Id="rId89" Type="http://schemas.openxmlformats.org/officeDocument/2006/relationships/slide" Target="slides/slide86.xml"/><Relationship Id="rId90" Type="http://schemas.openxmlformats.org/officeDocument/2006/relationships/slide" Target="slides/slide87.xml"/><Relationship Id="rId91" Type="http://schemas.openxmlformats.org/officeDocument/2006/relationships/slide" Target="slides/slide88.xml"/><Relationship Id="rId92" Type="http://schemas.openxmlformats.org/officeDocument/2006/relationships/slide" Target="slides/slide89.xml"/><Relationship Id="rId93" Type="http://schemas.openxmlformats.org/officeDocument/2006/relationships/slide" Target="slides/slide90.xml"/><Relationship Id="rId94" Type="http://schemas.openxmlformats.org/officeDocument/2006/relationships/slide" Target="slides/slide91.xml"/><Relationship Id="rId95" Type="http://schemas.openxmlformats.org/officeDocument/2006/relationships/slide" Target="slides/slide92.xml"/><Relationship Id="rId96" Type="http://schemas.openxmlformats.org/officeDocument/2006/relationships/slide" Target="slides/slide93.xml"/><Relationship Id="rId97" Type="http://schemas.openxmlformats.org/officeDocument/2006/relationships/slide" Target="slides/slide94.xml"/><Relationship Id="rId98" Type="http://schemas.openxmlformats.org/officeDocument/2006/relationships/slide" Target="slides/slide95.xml"/><Relationship Id="rId99" Type="http://schemas.openxmlformats.org/officeDocument/2006/relationships/slide" Target="slides/slide96.xml"/><Relationship Id="rId100" Type="http://schemas.openxmlformats.org/officeDocument/2006/relationships/slide" Target="slides/slide9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Egin klik tituluko testuaren formatua editatzekoCliquez pour modifier le style du titre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u" sz="1200" strike="noStrike">
                <a:solidFill>
                  <a:srgbClr val="8b8b8b"/>
                </a:solidFill>
                <a:latin typeface="Calibri"/>
              </a:rPr>
              <a:t>2015/02/12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593C3FC8-3FA9-42FC-8230-DD5E9A3CF197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Calibri"/>
              </a:rPr>
              <a:t>Egin klik eskemako testuaren formatua editatzeko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400">
                <a:latin typeface="Calibri"/>
              </a:rPr>
              <a:t>Bigarren eskema-maila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Hirugarren eskema-maila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Calibri"/>
              </a:rPr>
              <a:t>Laugarren eskema-maila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Bosgarren eskema-maila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Seigarren eskema-maila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Zazpigarren eskema-maila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Egin klik tituluko testuaren formatua editatzekoCliquez pour modifier le style du titre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Egin klik eskemako testuaren formatua editatzeko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Bigarren eskema-maila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Hirugarren eskema-maila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Laugarren eskema-maila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Bosgarren eskema-maila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Seigarren eskema-maila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Zazpigarren eskema-mailaCliquez pour modifier les styles du texte du masque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fr-FR" sz="2800" strike="noStrike">
                <a:solidFill>
                  <a:srgbClr val="000000"/>
                </a:solidFill>
                <a:latin typeface="Calibri"/>
              </a:rPr>
              <a:t>Deuxième niveau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Troisième niveau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fr-FR" sz="2000" strike="noStrike">
                <a:solidFill>
                  <a:srgbClr val="000000"/>
                </a:solidFill>
                <a:latin typeface="Calibri"/>
              </a:rPr>
              <a:t>Quatrième niveau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fr-FR" sz="2000" strike="noStrike">
                <a:solidFill>
                  <a:srgbClr val="000000"/>
                </a:solidFill>
                <a:latin typeface="Calibri"/>
              </a:rPr>
              <a:t>Cinquième niveau</a:t>
            </a:r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u" sz="1200" strike="noStrike">
                <a:solidFill>
                  <a:srgbClr val="8b8b8b"/>
                </a:solidFill>
                <a:latin typeface="Calibri"/>
              </a:rPr>
              <a:t>2015/02/12</a:t>
            </a:r>
            <a:endParaRPr/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B02C1749-79B0-4D31-A030-A11AB69AAE5A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9.gif"/><Relationship Id="rId2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45.gif"/><Relationship Id="rId2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image" Target="../media/image52.jpeg"/><Relationship Id="rId3" Type="http://schemas.openxmlformats.org/officeDocument/2006/relationships/image" Target="../media/image53.jpe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55.jpeg"/><Relationship Id="rId2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57.jpeg"/><Relationship Id="rId2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60.jpeg"/><Relationship Id="rId2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63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64.jpeg"/><Relationship Id="rId2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65.jpeg"/><Relationship Id="rId2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66.jpeg"/><Relationship Id="rId2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67.png"/><Relationship Id="rId2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68.jpeg"/><Relationship Id="rId2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69.jpeg"/><Relationship Id="rId2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image" Target="../media/image71.jpeg"/><Relationship Id="rId2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72.jpeg"/><Relationship Id="rId2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image" Target="../media/image73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74.jpeg"/><Relationship Id="rId2" Type="http://schemas.openxmlformats.org/officeDocument/2006/relationships/slideLayout" Target="../slideLayouts/slideLayout1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slideLayout" Target="../slideLayouts/slideLayout13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76.jpeg"/><Relationship Id="rId2" Type="http://schemas.openxmlformats.org/officeDocument/2006/relationships/slideLayout" Target="../slideLayouts/slideLayout13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image" Target="../media/image77.jpeg"/><Relationship Id="rId2" Type="http://schemas.openxmlformats.org/officeDocument/2006/relationships/slideLayout" Target="../slideLayouts/slideLayout1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78.png"/><Relationship Id="rId2" Type="http://schemas.openxmlformats.org/officeDocument/2006/relationships/slideLayout" Target="../slideLayouts/slideLayout13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image" Target="../media/image79.gif"/><Relationship Id="rId2" Type="http://schemas.openxmlformats.org/officeDocument/2006/relationships/slideLayout" Target="../slideLayouts/slideLayout13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80.jpeg"/><Relationship Id="rId2" Type="http://schemas.openxmlformats.org/officeDocument/2006/relationships/slideLayout" Target="../slideLayouts/slideLayout13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image" Target="../media/image81.jpeg"/><Relationship Id="rId2" Type="http://schemas.openxmlformats.org/officeDocument/2006/relationships/slideLayout" Target="../slideLayouts/slideLayout13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82.jpeg"/><Relationship Id="rId2" Type="http://schemas.openxmlformats.org/officeDocument/2006/relationships/slideLayout" Target="../slideLayouts/slideLayout13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3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83.jpeg"/><Relationship Id="rId2" Type="http://schemas.openxmlformats.org/officeDocument/2006/relationships/slideLayout" Target="../slideLayouts/slideLayout13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image" Target="../media/image84.jpeg"/><Relationship Id="rId2" Type="http://schemas.openxmlformats.org/officeDocument/2006/relationships/slideLayout" Target="../slideLayouts/slideLayout13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image" Target="../media/image85.png"/><Relationship Id="rId2" Type="http://schemas.openxmlformats.org/officeDocument/2006/relationships/slideLayout" Target="../slideLayouts/slideLayout13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image" Target="../media/image86.jpeg"/><Relationship Id="rId2" Type="http://schemas.openxmlformats.org/officeDocument/2006/relationships/slideLayout" Target="../slideLayouts/slideLayout13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image" Target="../media/image87.jpeg"/><Relationship Id="rId2" Type="http://schemas.openxmlformats.org/officeDocument/2006/relationships/slideLayout" Target="../slideLayouts/slideLayout13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image" Target="../media/image88.jpeg"/><Relationship Id="rId2" Type="http://schemas.openxmlformats.org/officeDocument/2006/relationships/slideLayout" Target="../slideLayouts/slideLayout13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image" Target="../media/image89.jpeg"/><Relationship Id="rId2" Type="http://schemas.openxmlformats.org/officeDocument/2006/relationships/slideLayout" Target="../slideLayouts/slideLayout13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image" Target="../media/image90.png"/><Relationship Id="rId2" Type="http://schemas.openxmlformats.org/officeDocument/2006/relationships/slideLayout" Target="../slideLayouts/slideLayout13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image" Target="../media/image91.jpeg"/><Relationship Id="rId2" Type="http://schemas.openxmlformats.org/officeDocument/2006/relationships/slideLayout" Target="../slideLayouts/slideLayout13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image" Target="../media/image92.gif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image" Target="../media/image93.png"/><Relationship Id="rId2" Type="http://schemas.openxmlformats.org/officeDocument/2006/relationships/slideLayout" Target="../slideLayouts/slideLayout13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image" Target="../media/image94.png"/><Relationship Id="rId2" Type="http://schemas.openxmlformats.org/officeDocument/2006/relationships/slideLayout" Target="../slideLayouts/slideLayout13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image" Target="../media/image95.jpeg"/><Relationship Id="rId2" Type="http://schemas.openxmlformats.org/officeDocument/2006/relationships/slideLayout" Target="../slideLayouts/slideLayout13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image" Target="../media/image96.jpeg"/><Relationship Id="rId2" Type="http://schemas.openxmlformats.org/officeDocument/2006/relationships/slideLayout" Target="../slideLayouts/slideLayout13.xml"/>
</Relationships>
</file>

<file path=ppt/slides/_rels/slide94.xml.rels><?xml version="1.0" encoding="UTF-8"?>
<Relationships xmlns="http://schemas.openxmlformats.org/package/2006/relationships"><Relationship Id="rId1" Type="http://schemas.openxmlformats.org/officeDocument/2006/relationships/image" Target="../media/image97.png"/><Relationship Id="rId2" Type="http://schemas.openxmlformats.org/officeDocument/2006/relationships/slideLayout" Target="../slideLayouts/slideLayout13.xml"/>
</Relationships>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6.xml.rels><?xml version="1.0" encoding="UTF-8"?>
<Relationships xmlns="http://schemas.openxmlformats.org/package/2006/relationships"><Relationship Id="rId1" Type="http://schemas.openxmlformats.org/officeDocument/2006/relationships/image" Target="../media/image98.png"/><Relationship Id="rId2" Type="http://schemas.openxmlformats.org/officeDocument/2006/relationships/slideLayout" Target="../slideLayouts/slideLayout13.xml"/>
</Relationships>
</file>

<file path=ppt/slides/_rels/slide97.xml.rels><?xml version="1.0" encoding="UTF-8"?>
<Relationships xmlns="http://schemas.openxmlformats.org/package/2006/relationships"><Relationship Id="rId1" Type="http://schemas.openxmlformats.org/officeDocument/2006/relationships/image" Target="../media/image99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685800" y="318312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AHAL… ALA AHUL??</a:t>
            </a:r>
            <a:endParaRPr/>
          </a:p>
        </p:txBody>
      </p:sp>
      <p:sp>
        <p:nvSpPr>
          <p:cNvPr id="79" name="TextShape 2"/>
          <p:cNvSpPr txBox="1"/>
          <p:nvPr/>
        </p:nvSpPr>
        <p:spPr>
          <a:xfrm>
            <a:off x="1371600" y="455688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</a:pPr>
            <a:r>
              <a:rPr lang="eu" sz="3200" strike="noStrike">
                <a:solidFill>
                  <a:srgbClr val="8b8b8b"/>
                </a:solidFill>
                <a:latin typeface="Calibri"/>
              </a:rPr>
              <a:t>EUSKARAZ </a:t>
            </a:r>
            <a:endParaRPr/>
          </a:p>
          <a:p>
            <a:pPr algn="ctr">
              <a:lnSpc>
                <a:spcPct val="100000"/>
              </a:lnSpc>
            </a:pPr>
            <a:r>
              <a:rPr lang="eu" sz="3200" strike="noStrike">
                <a:solidFill>
                  <a:srgbClr val="8b8b8b"/>
                </a:solidFill>
                <a:latin typeface="Calibri"/>
              </a:rPr>
              <a:t>GOZATZEKO</a:t>
            </a:r>
            <a:endParaRPr/>
          </a:p>
          <a:p>
            <a:pPr algn="ctr">
              <a:lnSpc>
                <a:spcPct val="100000"/>
              </a:lnSpc>
            </a:pPr>
            <a:r>
              <a:rPr lang="eu" sz="3200" strike="noStrike">
                <a:solidFill>
                  <a:srgbClr val="8b8b8b"/>
                </a:solidFill>
                <a:latin typeface="Calibri"/>
              </a:rPr>
              <a:t>XELEBREKERIAK</a:t>
            </a:r>
            <a:endParaRPr/>
          </a:p>
        </p:txBody>
      </p:sp>
      <p:sp>
        <p:nvSpPr>
          <p:cNvPr id="8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AABC89B6-D9A3-41F4-B1B9-3686C929327A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81" name="Picture 2" descr=""/>
          <p:cNvPicPr/>
          <p:nvPr/>
        </p:nvPicPr>
        <p:blipFill>
          <a:blip r:embed="rId1"/>
          <a:stretch/>
        </p:blipFill>
        <p:spPr>
          <a:xfrm>
            <a:off x="1855080" y="116640"/>
            <a:ext cx="5524560" cy="3096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pic>
        <p:nvPicPr>
          <p:cNvPr id="114" name="Espace réservé du contenu 3" descr=""/>
          <p:cNvPicPr/>
          <p:nvPr/>
        </p:nvPicPr>
        <p:blipFill>
          <a:blip r:embed="rId1"/>
          <a:stretch/>
        </p:blipFill>
        <p:spPr>
          <a:xfrm>
            <a:off x="1475640" y="1196640"/>
            <a:ext cx="6196320" cy="3351960"/>
          </a:xfrm>
          <a:prstGeom prst="rect">
            <a:avLst/>
          </a:prstGeom>
          <a:ln>
            <a:noFill/>
          </a:ln>
        </p:spPr>
      </p:pic>
      <p:sp>
        <p:nvSpPr>
          <p:cNvPr id="115" name="CustomShape 2"/>
          <p:cNvSpPr/>
          <p:nvPr/>
        </p:nvSpPr>
        <p:spPr>
          <a:xfrm>
            <a:off x="251640" y="4653000"/>
            <a:ext cx="8568720" cy="328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eu" sz="3000" strike="noStrike">
                <a:solidFill>
                  <a:srgbClr val="000000"/>
                </a:solidFill>
                <a:latin typeface="Calibri"/>
              </a:rPr>
              <a:t>Hortzetako pasta gehiegi eman duen txori-burua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eu" sz="3000" strike="noStrike">
                <a:solidFill>
                  <a:srgbClr val="000000"/>
                </a:solidFill>
                <a:latin typeface="Calibri"/>
              </a:rPr>
              <a:t>Gelako leihoa ixtea ahaztuta loak hartu duen bat, kanpoan -10 egiten zuela (zinez txori-burua da)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eu" sz="3000" strike="noStrike">
                <a:solidFill>
                  <a:srgbClr val="000000"/>
                </a:solidFill>
                <a:latin typeface="Calibri"/>
              </a:rPr>
              <a:t>Munduko gailur gorenetan ibili den euskal kirolaria</a:t>
            </a:r>
            <a:endParaRPr/>
          </a:p>
        </p:txBody>
      </p:sp>
      <p:sp>
        <p:nvSpPr>
          <p:cNvPr id="11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53CAD89E-A351-44B4-9242-784531043EF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pic>
        <p:nvPicPr>
          <p:cNvPr id="118" name="Espace réservé du contenu 3" descr=""/>
          <p:cNvPicPr/>
          <p:nvPr/>
        </p:nvPicPr>
        <p:blipFill>
          <a:blip r:embed="rId1"/>
          <a:stretch/>
        </p:blipFill>
        <p:spPr>
          <a:xfrm>
            <a:off x="2376360" y="2848680"/>
            <a:ext cx="4390560" cy="2028600"/>
          </a:xfrm>
          <a:prstGeom prst="rect">
            <a:avLst/>
          </a:prstGeom>
          <a:ln>
            <a:noFill/>
          </a:ln>
        </p:spPr>
      </p:pic>
      <p:sp>
        <p:nvSpPr>
          <p:cNvPr id="119" name="TextShape 2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4DC04760-2D5A-458C-BFBA-1A81F396AF0B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2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« g » hizkiz hasten den fruitu baten izena emaguzu…</a:t>
            </a:r>
            <a:endParaRPr/>
          </a:p>
        </p:txBody>
      </p:sp>
      <p:pic>
        <p:nvPicPr>
          <p:cNvPr id="122" name="Image 3" descr=""/>
          <p:cNvPicPr/>
          <p:nvPr/>
        </p:nvPicPr>
        <p:blipFill>
          <a:blip r:embed="rId1"/>
          <a:stretch/>
        </p:blipFill>
        <p:spPr>
          <a:xfrm>
            <a:off x="2267640" y="3069000"/>
            <a:ext cx="4248000" cy="2448000"/>
          </a:xfrm>
          <a:prstGeom prst="rect">
            <a:avLst/>
          </a:prstGeom>
          <a:ln>
            <a:noFill/>
          </a:ln>
        </p:spPr>
      </p:pic>
      <p:sp>
        <p:nvSpPr>
          <p:cNvPr id="12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21CF9CD6-6A22-4FEF-9AB9-1D29F1FD48FB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2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behi mota da hau?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Betinia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Betizua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Betigua</a:t>
            </a:r>
            <a:endParaRPr/>
          </a:p>
        </p:txBody>
      </p:sp>
      <p:pic>
        <p:nvPicPr>
          <p:cNvPr id="126" name="Image 3" descr=""/>
          <p:cNvPicPr/>
          <p:nvPr/>
        </p:nvPicPr>
        <p:blipFill>
          <a:blip r:embed="rId1"/>
          <a:stretch/>
        </p:blipFill>
        <p:spPr>
          <a:xfrm>
            <a:off x="3708000" y="2421000"/>
            <a:ext cx="5075640" cy="3806640"/>
          </a:xfrm>
          <a:prstGeom prst="rect">
            <a:avLst/>
          </a:prstGeom>
          <a:ln>
            <a:noFill/>
          </a:ln>
        </p:spPr>
      </p:pic>
      <p:sp>
        <p:nvSpPr>
          <p:cNvPr id="127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D45D1D0-4821-46F8-B587-566F2DA53C8A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HERRITAN DA HAU?</a:t>
            </a:r>
            <a:endParaRPr/>
          </a:p>
        </p:txBody>
      </p:sp>
      <p:sp>
        <p:nvSpPr>
          <p:cNvPr id="12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sp>
        <p:nvSpPr>
          <p:cNvPr id="13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4EA5E60-86B8-41C4-8ABD-FB4E55A8888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131" name="Picture 2" descr=""/>
          <p:cNvPicPr/>
          <p:nvPr/>
        </p:nvPicPr>
        <p:blipFill>
          <a:blip r:embed="rId1"/>
          <a:stretch/>
        </p:blipFill>
        <p:spPr>
          <a:xfrm>
            <a:off x="467640" y="1643040"/>
            <a:ext cx="8208720" cy="4449960"/>
          </a:xfrm>
          <a:prstGeom prst="rect">
            <a:avLst/>
          </a:prstGeom>
          <a:ln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3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Hurrengo bertsoa osa ezazu: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« Anai-arrebak, ez, otoi, pentsa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 neure gustora nagonik,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 poz gehiago izango nuen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 albotik beha egonik.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 Zuek ezpazerate kontentu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 errua ez daukat ez nik,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 txistuak jo dituzute bainan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 maite zaituztet _______ »</a:t>
            </a:r>
            <a:endParaRPr/>
          </a:p>
        </p:txBody>
      </p:sp>
      <p:sp>
        <p:nvSpPr>
          <p:cNvPr id="13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92FEA61-7744-442F-ABFB-94C65F5001A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36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137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13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2615D65B-CF6A-4E4B-9C78-7771B9AAE84E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21" dur="indefinite" restart="never" nodeType="tmRoot">
          <p:childTnLst>
            <p:seq>
              <p:cTn id="22" restart="whenNotActive" nodeType="interactiveSeq" fill="hold">
                <p:childTnLst>
                  <p:par>
                    <p:cTn id="23" fill="hold">
                      <p:stCondLst/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4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Gelako pertsona zaharrenari muxu bat emaiozu….(3 puntu)</a:t>
            </a:r>
            <a:endParaRPr/>
          </a:p>
        </p:txBody>
      </p:sp>
      <p:sp>
        <p:nvSpPr>
          <p:cNvPr id="14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6A54B90-32C2-46EE-8A06-BAECE89D3C85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142" name="Image 4" descr=""/>
          <p:cNvPicPr/>
          <p:nvPr/>
        </p:nvPicPr>
        <p:blipFill>
          <a:blip r:embed="rId1"/>
          <a:stretch/>
        </p:blipFill>
        <p:spPr>
          <a:xfrm>
            <a:off x="2195640" y="2853000"/>
            <a:ext cx="3685680" cy="3732480"/>
          </a:xfrm>
          <a:prstGeom prst="rect">
            <a:avLst/>
          </a:prstGeom>
          <a:ln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sp>
        <p:nvSpPr>
          <p:cNvPr id="144" name="TextShape 2"/>
          <p:cNvSpPr txBox="1"/>
          <p:nvPr/>
        </p:nvSpPr>
        <p:spPr>
          <a:xfrm>
            <a:off x="421200" y="2308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Beti haserre dagoen tipo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Kortatu eta Negu Gorriak taldeetako abeslari ohia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Tontolapiko: bere izena kamisetan idatzita dauka!</a:t>
            </a:r>
            <a:endParaRPr/>
          </a:p>
        </p:txBody>
      </p:sp>
      <p:pic>
        <p:nvPicPr>
          <p:cNvPr id="145" name="Picture 2" descr=""/>
          <p:cNvPicPr/>
          <p:nvPr/>
        </p:nvPicPr>
        <p:blipFill>
          <a:blip r:embed="rId1"/>
          <a:stretch/>
        </p:blipFill>
        <p:spPr>
          <a:xfrm>
            <a:off x="2195640" y="1268640"/>
            <a:ext cx="4680000" cy="2857320"/>
          </a:xfrm>
          <a:prstGeom prst="rect">
            <a:avLst/>
          </a:prstGeom>
          <a:ln>
            <a:noFill/>
          </a:ln>
        </p:spPr>
      </p:pic>
      <p:sp>
        <p:nvSpPr>
          <p:cNvPr id="14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D45EC609-B895-4CD2-BB7A-B23068476045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4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da nire anaiaren aitaren anaia?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49" name="Image 3" descr=""/>
          <p:cNvPicPr/>
          <p:nvPr/>
        </p:nvPicPr>
        <p:blipFill>
          <a:blip r:embed="rId1"/>
          <a:stretch/>
        </p:blipFill>
        <p:spPr>
          <a:xfrm>
            <a:off x="1907640" y="2997000"/>
            <a:ext cx="5174640" cy="3043800"/>
          </a:xfrm>
          <a:prstGeom prst="rect">
            <a:avLst/>
          </a:prstGeom>
          <a:ln>
            <a:noFill/>
          </a:ln>
        </p:spPr>
      </p:pic>
      <p:sp>
        <p:nvSpPr>
          <p:cNvPr id="15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54FC48EE-2836-4F91-AC1C-CAA2197861C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sp>
        <p:nvSpPr>
          <p:cNvPr id="83" name="TextShape 2"/>
          <p:cNvSpPr txBox="1"/>
          <p:nvPr/>
        </p:nvSpPr>
        <p:spPr>
          <a:xfrm>
            <a:off x="407160" y="2205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Ipar Euskal Herriko Bertsolarien txapelduna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Goizegi burusoildu den tipo jatorra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Sustrai Colina</a:t>
            </a:r>
            <a:endParaRPr/>
          </a:p>
        </p:txBody>
      </p:sp>
      <p:pic>
        <p:nvPicPr>
          <p:cNvPr id="84" name="Picture 2" descr=""/>
          <p:cNvPicPr/>
          <p:nvPr/>
        </p:nvPicPr>
        <p:blipFill>
          <a:blip r:embed="rId1"/>
          <a:stretch/>
        </p:blipFill>
        <p:spPr>
          <a:xfrm>
            <a:off x="1879920" y="1340640"/>
            <a:ext cx="5284080" cy="2880000"/>
          </a:xfrm>
          <a:prstGeom prst="rect">
            <a:avLst/>
          </a:prstGeom>
          <a:ln>
            <a:noFill/>
          </a:ln>
        </p:spPr>
      </p:pic>
      <p:sp>
        <p:nvSpPr>
          <p:cNvPr id="8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432D9F26-74C4-479D-A7E3-96968A917EAC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5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«a »daude hurrengo esaldian?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« Astigarragan sagarrekin sagardoa egiten da »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</a:t>
            </a:r>
            <a:endParaRPr/>
          </a:p>
        </p:txBody>
      </p:sp>
      <p:pic>
        <p:nvPicPr>
          <p:cNvPr id="153" name="Image 3" descr=""/>
          <p:cNvPicPr/>
          <p:nvPr/>
        </p:nvPicPr>
        <p:blipFill>
          <a:blip r:embed="rId1"/>
          <a:stretch/>
        </p:blipFill>
        <p:spPr>
          <a:xfrm>
            <a:off x="1691640" y="3357000"/>
            <a:ext cx="4824000" cy="3226320"/>
          </a:xfrm>
          <a:prstGeom prst="rect">
            <a:avLst/>
          </a:prstGeom>
          <a:ln>
            <a:noFill/>
          </a:ln>
        </p:spPr>
      </p:pic>
      <p:sp>
        <p:nvSpPr>
          <p:cNvPr id="15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9382F4FF-2DA0-4ED6-9EC0-7B7613C0B95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5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animali ezkutatzen da ondoko argazkian?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Tximeleta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Zintzitoil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Altxalili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Jainkoilo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Apex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Zintzitoil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Pinpilinpausa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Inguma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Pinpirina bat</a:t>
            </a:r>
            <a:endParaRPr/>
          </a:p>
        </p:txBody>
      </p:sp>
      <p:pic>
        <p:nvPicPr>
          <p:cNvPr id="157" name="Image 3" descr=""/>
          <p:cNvPicPr/>
          <p:nvPr/>
        </p:nvPicPr>
        <p:blipFill>
          <a:blip r:embed="rId1"/>
          <a:stretch/>
        </p:blipFill>
        <p:spPr>
          <a:xfrm>
            <a:off x="4068000" y="2565000"/>
            <a:ext cx="4444560" cy="3327120"/>
          </a:xfrm>
          <a:prstGeom prst="rect">
            <a:avLst/>
          </a:prstGeom>
          <a:ln>
            <a:noFill/>
          </a:ln>
        </p:spPr>
      </p:pic>
      <p:sp>
        <p:nvSpPr>
          <p:cNvPr id="15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FD20AF46-A988-4BF9-9D9A-F2E723AD1D4C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HERRITAN DA HAU?</a:t>
            </a:r>
            <a:endParaRPr/>
          </a:p>
        </p:txBody>
      </p:sp>
      <p:sp>
        <p:nvSpPr>
          <p:cNvPr id="16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pic>
        <p:nvPicPr>
          <p:cNvPr id="161" name="Picture 2" descr=""/>
          <p:cNvPicPr/>
          <p:nvPr/>
        </p:nvPicPr>
        <p:blipFill>
          <a:blip r:embed="rId1"/>
          <a:stretch/>
        </p:blipFill>
        <p:spPr>
          <a:xfrm>
            <a:off x="0" y="1304640"/>
            <a:ext cx="9143640" cy="5553000"/>
          </a:xfrm>
          <a:prstGeom prst="rect">
            <a:avLst/>
          </a:prstGeom>
          <a:ln>
            <a:noFill/>
          </a:ln>
        </p:spPr>
      </p:pic>
      <p:sp>
        <p:nvSpPr>
          <p:cNvPr id="16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DA1F9FFF-0308-49CF-A4CC-A661EFC5799C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6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Zer gertatu zen Durangon, 1991ko ekainaren 31an?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Durangoko azokaren lehen edizioa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Bizkaiko lehen bertsolari txapelketa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Ezer ez: 30 egun dira ekainean!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65" name="Image 3" descr=""/>
          <p:cNvPicPr/>
          <p:nvPr/>
        </p:nvPicPr>
        <p:blipFill>
          <a:blip r:embed="rId1"/>
          <a:stretch/>
        </p:blipFill>
        <p:spPr>
          <a:xfrm>
            <a:off x="6904800" y="2421000"/>
            <a:ext cx="2238840" cy="4033080"/>
          </a:xfrm>
          <a:prstGeom prst="rect">
            <a:avLst/>
          </a:prstGeom>
          <a:ln>
            <a:noFill/>
          </a:ln>
        </p:spPr>
      </p:pic>
      <p:sp>
        <p:nvSpPr>
          <p:cNvPr id="16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E5F6BED2-E99A-401C-B6B6-F3CA05764C55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68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169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17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59E6C922-E7AA-4C6D-9076-36A4286C4FA9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26" dur="indefinite" restart="never" nodeType="tmRoot">
          <p:childTnLst>
            <p:seq>
              <p:cTn id="27" restart="whenNotActive" nodeType="interactiveSeq" fill="hold">
                <p:childTnLst>
                  <p:par>
                    <p:cTn id="28" fill="hold">
                      <p:stCondLst/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7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Txiste bat kontaiguzu (3 puntu… ona baldin bada!!!)</a:t>
            </a:r>
            <a:endParaRPr/>
          </a:p>
        </p:txBody>
      </p:sp>
      <p:sp>
        <p:nvSpPr>
          <p:cNvPr id="17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31983FC6-AE6C-4517-8D92-CE7F64CF405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174" name="Image 4" descr=""/>
          <p:cNvPicPr/>
          <p:nvPr/>
        </p:nvPicPr>
        <p:blipFill>
          <a:blip r:embed="rId1"/>
          <a:stretch/>
        </p:blipFill>
        <p:spPr>
          <a:xfrm>
            <a:off x="2411640" y="2493000"/>
            <a:ext cx="5005800" cy="4004640"/>
          </a:xfrm>
          <a:prstGeom prst="rect">
            <a:avLst/>
          </a:prstGeom>
          <a:ln>
            <a:noFill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ZER GERTATU ZAIO?</a:t>
            </a:r>
            <a:endParaRPr/>
          </a:p>
        </p:txBody>
      </p:sp>
      <p:sp>
        <p:nvSpPr>
          <p:cNvPr id="176" name="TextShape 2"/>
          <p:cNvSpPr txBox="1"/>
          <p:nvPr/>
        </p:nvSpPr>
        <p:spPr>
          <a:xfrm>
            <a:off x="457200" y="2205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Sari bat gehiago irabazi du, bere idazle-gaitasun zoragarriagatik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Azken-azken-azken I-Phonea eskuratu berri du, eta pozik dago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77" name="Picture 2" descr=""/>
          <p:cNvPicPr/>
          <p:nvPr/>
        </p:nvPicPr>
        <p:blipFill>
          <a:blip r:embed="rId1"/>
          <a:stretch/>
        </p:blipFill>
        <p:spPr>
          <a:xfrm>
            <a:off x="2123640" y="1340640"/>
            <a:ext cx="4896360" cy="2887920"/>
          </a:xfrm>
          <a:prstGeom prst="rect">
            <a:avLst/>
          </a:prstGeom>
          <a:ln>
            <a:noFill/>
          </a:ln>
        </p:spPr>
      </p:pic>
      <p:sp>
        <p:nvSpPr>
          <p:cNvPr id="17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FBE6309B-0A56-4B77-993A-17E119D70C69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8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Artzain batek 17 ardi dauzka; 8 ezik, denak hiltzen dira: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ardi bizirik gelditu dira?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81" name="Image 3" descr=""/>
          <p:cNvPicPr/>
          <p:nvPr/>
        </p:nvPicPr>
        <p:blipFill>
          <a:blip r:embed="rId1"/>
          <a:stretch/>
        </p:blipFill>
        <p:spPr>
          <a:xfrm>
            <a:off x="3682440" y="3385800"/>
            <a:ext cx="4922640" cy="2994480"/>
          </a:xfrm>
          <a:prstGeom prst="rect">
            <a:avLst/>
          </a:prstGeom>
          <a:ln>
            <a:noFill/>
          </a:ln>
        </p:spPr>
      </p:pic>
      <p:sp>
        <p:nvSpPr>
          <p:cNvPr id="18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B3035FAB-0FA3-4FBD-8FD2-5A65CDF3F252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8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« Segundu » batean bi daude,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« egun » batean bakar bat dago,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eta « mende » batean ez da bihirik….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Zer dira?</a:t>
            </a:r>
            <a:endParaRPr/>
          </a:p>
        </p:txBody>
      </p:sp>
      <p:pic>
        <p:nvPicPr>
          <p:cNvPr id="185" name="Image 3" descr=""/>
          <p:cNvPicPr/>
          <p:nvPr/>
        </p:nvPicPr>
        <p:blipFill>
          <a:blip r:embed="rId1"/>
          <a:stretch/>
        </p:blipFill>
        <p:spPr>
          <a:xfrm>
            <a:off x="4658760" y="3789000"/>
            <a:ext cx="1447560" cy="2290320"/>
          </a:xfrm>
          <a:prstGeom prst="rect">
            <a:avLst/>
          </a:prstGeom>
          <a:ln>
            <a:noFill/>
          </a:ln>
        </p:spPr>
      </p:pic>
      <p:sp>
        <p:nvSpPr>
          <p:cNvPr id="18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B481F4B-F00B-4810-BB1C-2F60282EBAB8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8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Zer ezkutatzen da argazki honetan?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zaldi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auto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aurpegi bat</a:t>
            </a:r>
            <a:endParaRPr/>
          </a:p>
        </p:txBody>
      </p:sp>
      <p:pic>
        <p:nvPicPr>
          <p:cNvPr id="189" name="Image 3" descr=""/>
          <p:cNvPicPr/>
          <p:nvPr/>
        </p:nvPicPr>
        <p:blipFill>
          <a:blip r:embed="rId1"/>
          <a:stretch/>
        </p:blipFill>
        <p:spPr>
          <a:xfrm>
            <a:off x="3276000" y="2308320"/>
            <a:ext cx="5904360" cy="4360680"/>
          </a:xfrm>
          <a:prstGeom prst="rect">
            <a:avLst/>
          </a:prstGeom>
          <a:ln>
            <a:noFill/>
          </a:ln>
        </p:spPr>
      </p:pic>
      <p:sp>
        <p:nvSpPr>
          <p:cNvPr id="19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301B1505-50BE-41B9-A7B0-4D6E5778C0B9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8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5x5-5 =  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88" name="Image 3" descr=""/>
          <p:cNvPicPr/>
          <p:nvPr/>
        </p:nvPicPr>
        <p:blipFill>
          <a:blip r:embed="rId1"/>
          <a:stretch/>
        </p:blipFill>
        <p:spPr>
          <a:xfrm>
            <a:off x="2988000" y="1772640"/>
            <a:ext cx="2175480" cy="3442680"/>
          </a:xfrm>
          <a:prstGeom prst="rect">
            <a:avLst/>
          </a:prstGeom>
          <a:ln>
            <a:noFill/>
          </a:ln>
        </p:spPr>
      </p:pic>
      <p:sp>
        <p:nvSpPr>
          <p:cNvPr id="8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02C9ECF5-7537-4FE4-8F8C-0E8A094A59A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HERRITAN DA HAU?</a:t>
            </a:r>
            <a:endParaRPr/>
          </a:p>
        </p:txBody>
      </p:sp>
      <p:sp>
        <p:nvSpPr>
          <p:cNvPr id="19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sp>
        <p:nvSpPr>
          <p:cNvPr id="19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F0A2C11-4F9E-4A63-BD1C-A6A63D0857A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194" name="Picture 2" descr=""/>
          <p:cNvPicPr/>
          <p:nvPr/>
        </p:nvPicPr>
        <p:blipFill>
          <a:blip r:embed="rId1"/>
          <a:stretch/>
        </p:blipFill>
        <p:spPr>
          <a:xfrm>
            <a:off x="0" y="1556640"/>
            <a:ext cx="9143640" cy="3186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NOLA DEITZEN DIRA ZUBEROKO INAUTERIAK?</a:t>
            </a:r>
            <a:endParaRPr/>
          </a:p>
        </p:txBody>
      </p:sp>
      <p:sp>
        <p:nvSpPr>
          <p:cNvPr id="19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PASTORALAK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MASKARADAK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ESPARTINAK</a:t>
            </a:r>
            <a:endParaRPr/>
          </a:p>
        </p:txBody>
      </p:sp>
      <p:sp>
        <p:nvSpPr>
          <p:cNvPr id="197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A2038EAD-6767-4666-A954-992020D0CC0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198" name="Picture 2" descr=""/>
          <p:cNvPicPr/>
          <p:nvPr/>
        </p:nvPicPr>
        <p:blipFill>
          <a:blip r:embed="rId1"/>
          <a:stretch/>
        </p:blipFill>
        <p:spPr>
          <a:xfrm>
            <a:off x="2327400" y="4005000"/>
            <a:ext cx="4476240" cy="2219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00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201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20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3CB46846-1E1F-474C-A84D-F8C6EE6D9DC0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35" dur="indefinite" restart="never" nodeType="tmRoot">
          <p:childTnLst>
            <p:seq>
              <p:cTn id="36" restart="whenNotActive" nodeType="interactiveSeq" fill="hold">
                <p:childTnLst>
                  <p:par>
                    <p:cTn id="37" fill="hold">
                      <p:stCondLst/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0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Garrasi ahal bezain ozen eta luzea bota ezazu…(3 puntu)</a:t>
            </a:r>
            <a:endParaRPr/>
          </a:p>
        </p:txBody>
      </p:sp>
      <p:sp>
        <p:nvSpPr>
          <p:cNvPr id="20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B87F033-FF97-47AA-8533-5E5BFED3BFA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206" name="Image 4" descr=""/>
          <p:cNvPicPr/>
          <p:nvPr/>
        </p:nvPicPr>
        <p:blipFill>
          <a:blip r:embed="rId1"/>
          <a:stretch/>
        </p:blipFill>
        <p:spPr>
          <a:xfrm>
            <a:off x="2908800" y="2853000"/>
            <a:ext cx="3352320" cy="2590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ZER GERTATU ZAIO?</a:t>
            </a:r>
            <a:endParaRPr/>
          </a:p>
        </p:txBody>
      </p:sp>
      <p:sp>
        <p:nvSpPr>
          <p:cNvPr id="208" name="TextShape 2"/>
          <p:cNvSpPr txBox="1"/>
          <p:nvPr/>
        </p:nvSpPr>
        <p:spPr>
          <a:xfrm>
            <a:off x="410400" y="23227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Sagardo gehiegi edan du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Pilota partidu batean bere indar guztia eman du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Zapata-soka ez zuen ongi lotua (alta, amak esana zion, ba!)</a:t>
            </a:r>
            <a:endParaRPr/>
          </a:p>
        </p:txBody>
      </p:sp>
      <p:pic>
        <p:nvPicPr>
          <p:cNvPr id="209" name="Picture 2" descr=""/>
          <p:cNvPicPr/>
          <p:nvPr/>
        </p:nvPicPr>
        <p:blipFill>
          <a:blip r:embed="rId1"/>
          <a:stretch/>
        </p:blipFill>
        <p:spPr>
          <a:xfrm>
            <a:off x="2123640" y="1412640"/>
            <a:ext cx="4802400" cy="3208680"/>
          </a:xfrm>
          <a:prstGeom prst="rect">
            <a:avLst/>
          </a:prstGeom>
          <a:ln>
            <a:noFill/>
          </a:ln>
        </p:spPr>
      </p:pic>
      <p:sp>
        <p:nvSpPr>
          <p:cNvPr id="21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1840BD8-D6CA-486A-A608-C243032A63CA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1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triangelu daude irudi honetan?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13" name="Image 3" descr=""/>
          <p:cNvPicPr/>
          <p:nvPr/>
        </p:nvPicPr>
        <p:blipFill>
          <a:blip r:embed="rId1"/>
          <a:stretch/>
        </p:blipFill>
        <p:spPr>
          <a:xfrm>
            <a:off x="2679840" y="2925000"/>
            <a:ext cx="3784320" cy="2488680"/>
          </a:xfrm>
          <a:prstGeom prst="rect">
            <a:avLst/>
          </a:prstGeom>
          <a:ln>
            <a:noFill/>
          </a:ln>
        </p:spPr>
      </p:pic>
      <p:sp>
        <p:nvSpPr>
          <p:cNvPr id="21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48648B21-6BC2-4865-AB43-F2933369016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1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zen Antso Azkarra erregearen zaldi beltzaren kolorea?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Beltza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Zuria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Pinttoa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17" name="Image 3" descr=""/>
          <p:cNvPicPr/>
          <p:nvPr/>
        </p:nvPicPr>
        <p:blipFill>
          <a:blip r:embed="rId1"/>
          <a:stretch/>
        </p:blipFill>
        <p:spPr>
          <a:xfrm>
            <a:off x="3996000" y="2925000"/>
            <a:ext cx="3227400" cy="2420640"/>
          </a:xfrm>
          <a:prstGeom prst="rect">
            <a:avLst/>
          </a:prstGeom>
          <a:ln>
            <a:noFill/>
          </a:ln>
        </p:spPr>
      </p:pic>
      <p:sp>
        <p:nvSpPr>
          <p:cNvPr id="21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403A0A54-7BA6-448B-B39C-B259F59FC368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2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zuhaitzen hostoa da hau?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21" name="Image 3" descr=""/>
          <p:cNvPicPr/>
          <p:nvPr/>
        </p:nvPicPr>
        <p:blipFill>
          <a:blip r:embed="rId1"/>
          <a:stretch/>
        </p:blipFill>
        <p:spPr>
          <a:xfrm>
            <a:off x="2988000" y="2997000"/>
            <a:ext cx="2523600" cy="2381040"/>
          </a:xfrm>
          <a:prstGeom prst="rect">
            <a:avLst/>
          </a:prstGeom>
          <a:ln>
            <a:noFill/>
          </a:ln>
        </p:spPr>
      </p:pic>
      <p:sp>
        <p:nvSpPr>
          <p:cNvPr id="22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B8F6C33A-AFFC-41D8-919B-D31C7E71E84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HERRITAN DA HAU?</a:t>
            </a:r>
            <a:endParaRPr/>
          </a:p>
        </p:txBody>
      </p:sp>
      <p:sp>
        <p:nvSpPr>
          <p:cNvPr id="22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sp>
        <p:nvSpPr>
          <p:cNvPr id="22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A497007-CB60-4D5B-B69A-A966475B1E79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226" name="Picture 2" descr=""/>
          <p:cNvPicPr/>
          <p:nvPr/>
        </p:nvPicPr>
        <p:blipFill>
          <a:blip r:embed="rId1"/>
          <a:stretch/>
        </p:blipFill>
        <p:spPr>
          <a:xfrm>
            <a:off x="467640" y="1307520"/>
            <a:ext cx="8208720" cy="4857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DA MUNDUAN EUSKALDUN GEHIEN DAUKAN HIRIA?</a:t>
            </a:r>
            <a:endParaRPr/>
          </a:p>
        </p:txBody>
      </p:sp>
      <p:sp>
        <p:nvSpPr>
          <p:cNvPr id="22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DONIBANE GARAZI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BILBO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SHANGAI</a:t>
            </a:r>
            <a:endParaRPr/>
          </a:p>
        </p:txBody>
      </p:sp>
      <p:sp>
        <p:nvSpPr>
          <p:cNvPr id="22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CF96439-FD68-4588-8EE8-27F7840B9530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230" name="Picture 2" descr=""/>
          <p:cNvPicPr/>
          <p:nvPr/>
        </p:nvPicPr>
        <p:blipFill>
          <a:blip r:embed="rId1"/>
          <a:stretch/>
        </p:blipFill>
        <p:spPr>
          <a:xfrm>
            <a:off x="4522680" y="2443680"/>
            <a:ext cx="3865320" cy="3865320"/>
          </a:xfrm>
          <a:prstGeom prst="rect">
            <a:avLst/>
          </a:prstGeom>
          <a:ln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9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« z » hizkiz hasten den lanbide baten izena emaguzu…</a:t>
            </a:r>
            <a:endParaRPr/>
          </a:p>
        </p:txBody>
      </p:sp>
      <p:pic>
        <p:nvPicPr>
          <p:cNvPr id="92" name="Image 3" descr=""/>
          <p:cNvPicPr/>
          <p:nvPr/>
        </p:nvPicPr>
        <p:blipFill>
          <a:blip r:embed="rId1"/>
          <a:stretch/>
        </p:blipFill>
        <p:spPr>
          <a:xfrm>
            <a:off x="2051640" y="2997000"/>
            <a:ext cx="3521520" cy="2640960"/>
          </a:xfrm>
          <a:prstGeom prst="rect">
            <a:avLst/>
          </a:prstGeom>
          <a:ln>
            <a:noFill/>
          </a:ln>
        </p:spPr>
      </p:pic>
      <p:sp>
        <p:nvSpPr>
          <p:cNvPr id="9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F0747206-4235-498A-9BF1-90CEACF0E93A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32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233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23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E3D54073-36CF-4998-95A3-FF2809408A38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53" dur="indefinite" restart="never" nodeType="tmRoot">
          <p:childTnLst>
            <p:seq>
              <p:cTn id="54" restart="whenNotActive" nodeType="interactiveSeq" fill="hold">
                <p:childTnLst>
                  <p:par>
                    <p:cTn id="55" fill="hold">
                      <p:stCondLst/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3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Pixa egiten ari den txakur bat antzez ezazu… (3 puntu)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37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24B1CD3-0C8F-4945-B339-F85FCBCD15EE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238" name="Image 4" descr=""/>
          <p:cNvPicPr/>
          <p:nvPr/>
        </p:nvPicPr>
        <p:blipFill>
          <a:blip r:embed="rId1"/>
          <a:stretch/>
        </p:blipFill>
        <p:spPr>
          <a:xfrm>
            <a:off x="2771640" y="3213000"/>
            <a:ext cx="2976480" cy="2227680"/>
          </a:xfrm>
          <a:prstGeom prst="rect">
            <a:avLst/>
          </a:prstGeom>
          <a:ln>
            <a:noFill/>
          </a:ln>
        </p:spPr>
      </p:pic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sp>
        <p:nvSpPr>
          <p:cNvPr id="240" name="TextShape 2"/>
          <p:cNvSpPr txBox="1"/>
          <p:nvPr/>
        </p:nvSpPr>
        <p:spPr>
          <a:xfrm>
            <a:off x="457200" y="2503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Hego Euskal Herriak ulertzen duen Iparraldeko idazle bakarra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Bere homosexualitatea aldarrikazteko arazorik ez duen emakume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Postari bat</a:t>
            </a:r>
            <a:endParaRPr/>
          </a:p>
        </p:txBody>
      </p:sp>
      <p:pic>
        <p:nvPicPr>
          <p:cNvPr id="241" name="Picture 2" descr=""/>
          <p:cNvPicPr/>
          <p:nvPr/>
        </p:nvPicPr>
        <p:blipFill>
          <a:blip r:embed="rId1"/>
          <a:stretch/>
        </p:blipFill>
        <p:spPr>
          <a:xfrm>
            <a:off x="2699640" y="1412640"/>
            <a:ext cx="3617640" cy="2486880"/>
          </a:xfrm>
          <a:prstGeom prst="rect">
            <a:avLst/>
          </a:prstGeom>
          <a:ln>
            <a:noFill/>
          </a:ln>
        </p:spPr>
      </p:pic>
      <p:sp>
        <p:nvSpPr>
          <p:cNvPr id="24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B5AD330-9F4E-4FFE-9A8C-CFA5ED32BACB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4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Jauzirik egiten ahal ez duen animali baten izena emaiguzu…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</a:t>
            </a:r>
            <a:endParaRPr/>
          </a:p>
        </p:txBody>
      </p:sp>
      <p:pic>
        <p:nvPicPr>
          <p:cNvPr id="245" name="Image 4" descr=""/>
          <p:cNvPicPr/>
          <p:nvPr/>
        </p:nvPicPr>
        <p:blipFill>
          <a:blip r:embed="rId1"/>
          <a:stretch/>
        </p:blipFill>
        <p:spPr>
          <a:xfrm>
            <a:off x="3822480" y="2349000"/>
            <a:ext cx="3845160" cy="4109760"/>
          </a:xfrm>
          <a:prstGeom prst="rect">
            <a:avLst/>
          </a:prstGeom>
          <a:ln>
            <a:noFill/>
          </a:ln>
        </p:spPr>
      </p:pic>
      <p:sp>
        <p:nvSpPr>
          <p:cNvPr id="24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1CEBC9A-B26C-4404-9140-E9146B2B03FC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4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Zergatik kamikazeek kasko bat ezartzen zuten?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Etsaiek ez ezagutzeko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Garaian kaskoak modan baitziren Japonian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Galdera tontoak, erantzun tontoa…</a:t>
            </a:r>
            <a:endParaRPr/>
          </a:p>
        </p:txBody>
      </p:sp>
      <p:pic>
        <p:nvPicPr>
          <p:cNvPr id="249" name="Image 3" descr=""/>
          <p:cNvPicPr/>
          <p:nvPr/>
        </p:nvPicPr>
        <p:blipFill>
          <a:blip r:embed="rId1"/>
          <a:stretch/>
        </p:blipFill>
        <p:spPr>
          <a:xfrm>
            <a:off x="2915640" y="4486320"/>
            <a:ext cx="3428640" cy="2371320"/>
          </a:xfrm>
          <a:prstGeom prst="rect">
            <a:avLst/>
          </a:prstGeom>
          <a:ln>
            <a:noFill/>
          </a:ln>
        </p:spPr>
      </p:pic>
      <p:sp>
        <p:nvSpPr>
          <p:cNvPr id="25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50B10A0-5AC7-4BBA-AE25-AD569AF9891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5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dado daude? </a:t>
            </a:r>
            <a:endParaRPr/>
          </a:p>
        </p:txBody>
      </p:sp>
      <p:pic>
        <p:nvPicPr>
          <p:cNvPr id="253" name="Image 3" descr=""/>
          <p:cNvPicPr/>
          <p:nvPr/>
        </p:nvPicPr>
        <p:blipFill>
          <a:blip r:embed="rId1"/>
          <a:stretch/>
        </p:blipFill>
        <p:spPr>
          <a:xfrm>
            <a:off x="3417120" y="2349000"/>
            <a:ext cx="5357520" cy="4320000"/>
          </a:xfrm>
          <a:prstGeom prst="rect">
            <a:avLst/>
          </a:prstGeom>
          <a:ln>
            <a:noFill/>
          </a:ln>
        </p:spPr>
      </p:pic>
      <p:sp>
        <p:nvSpPr>
          <p:cNvPr id="25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EE65CA37-79A1-44A5-A794-119317D469D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HERRITAN DA HAU?</a:t>
            </a:r>
            <a:endParaRPr/>
          </a:p>
        </p:txBody>
      </p:sp>
      <p:sp>
        <p:nvSpPr>
          <p:cNvPr id="25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pic>
        <p:nvPicPr>
          <p:cNvPr id="257" name="Picture 2" descr=""/>
          <p:cNvPicPr/>
          <p:nvPr/>
        </p:nvPicPr>
        <p:blipFill>
          <a:blip r:embed="rId1"/>
          <a:stretch/>
        </p:blipFill>
        <p:spPr>
          <a:xfrm>
            <a:off x="467640" y="1628640"/>
            <a:ext cx="8208720" cy="4770000"/>
          </a:xfrm>
          <a:prstGeom prst="rect">
            <a:avLst/>
          </a:prstGeom>
          <a:ln>
            <a:noFill/>
          </a:ln>
        </p:spPr>
      </p:pic>
      <p:sp>
        <p:nvSpPr>
          <p:cNvPr id="25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A82D7D9-4120-4560-9C52-CFEF97F51116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EMANALDI EZ DU INOIZ AURKEZTU KIKE AMONARRIZEK?</a:t>
            </a:r>
            <a:endParaRPr/>
          </a:p>
        </p:txBody>
      </p:sp>
      <p:sp>
        <p:nvSpPr>
          <p:cNvPr id="26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MIHILUZE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TRIBUAREN BERBAK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EGURALDIA</a:t>
            </a:r>
            <a:endParaRPr/>
          </a:p>
        </p:txBody>
      </p:sp>
      <p:sp>
        <p:nvSpPr>
          <p:cNvPr id="26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5E650CA-9A9D-46D4-A4A8-B0B682615E70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262" name="Picture 2" descr=""/>
          <p:cNvPicPr/>
          <p:nvPr/>
        </p:nvPicPr>
        <p:blipFill>
          <a:blip r:embed="rId1"/>
          <a:stretch/>
        </p:blipFill>
        <p:spPr>
          <a:xfrm>
            <a:off x="4356000" y="2997000"/>
            <a:ext cx="4250520" cy="3146400"/>
          </a:xfrm>
          <a:prstGeom prst="rect">
            <a:avLst/>
          </a:prstGeom>
          <a:ln>
            <a:noFill/>
          </a:ln>
        </p:spPr>
      </p:pic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64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265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26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90FE878C-F44B-4D74-9974-A645CFCE51F0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58" dur="indefinite" restart="never" nodeType="tmRoot">
          <p:childTnLst>
            <p:seq>
              <p:cTn id="59" restart="whenNotActive" nodeType="interactiveSeq" fill="hold">
                <p:childTnLst>
                  <p:par>
                    <p:cTn id="60" fill="hold">
                      <p:stCondLst/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6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Zure parekoaren zapatak edo galtzerdiak usain itzazu…(3puntu)</a:t>
            </a:r>
            <a:endParaRPr/>
          </a:p>
        </p:txBody>
      </p:sp>
      <p:sp>
        <p:nvSpPr>
          <p:cNvPr id="26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204BC63F-F746-4B5F-8429-43C46D0EAAB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270" name="Image 4" descr=""/>
          <p:cNvPicPr/>
          <p:nvPr/>
        </p:nvPicPr>
        <p:blipFill>
          <a:blip r:embed="rId1"/>
          <a:stretch/>
        </p:blipFill>
        <p:spPr>
          <a:xfrm>
            <a:off x="179640" y="3141000"/>
            <a:ext cx="1728000" cy="2595600"/>
          </a:xfrm>
          <a:prstGeom prst="rect">
            <a:avLst/>
          </a:prstGeom>
          <a:ln>
            <a:noFill/>
          </a:ln>
        </p:spPr>
      </p:pic>
      <p:pic>
        <p:nvPicPr>
          <p:cNvPr id="271" name="Image 5" descr=""/>
          <p:cNvPicPr/>
          <p:nvPr/>
        </p:nvPicPr>
        <p:blipFill>
          <a:blip r:embed="rId2"/>
          <a:stretch/>
        </p:blipFill>
        <p:spPr>
          <a:xfrm>
            <a:off x="6084000" y="2919960"/>
            <a:ext cx="2811600" cy="2811600"/>
          </a:xfrm>
          <a:prstGeom prst="rect">
            <a:avLst/>
          </a:prstGeom>
          <a:ln>
            <a:noFill/>
          </a:ln>
        </p:spPr>
      </p:pic>
      <p:pic>
        <p:nvPicPr>
          <p:cNvPr id="272" name="Image 6" descr=""/>
          <p:cNvPicPr/>
          <p:nvPr/>
        </p:nvPicPr>
        <p:blipFill>
          <a:blip r:embed="rId3"/>
          <a:stretch/>
        </p:blipFill>
        <p:spPr>
          <a:xfrm>
            <a:off x="2511000" y="3033720"/>
            <a:ext cx="3394440" cy="2611440"/>
          </a:xfrm>
          <a:prstGeom prst="rect">
            <a:avLst/>
          </a:prstGeom>
          <a:ln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9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animali daude irudi honetan?</a:t>
            </a:r>
            <a:endParaRPr/>
          </a:p>
        </p:txBody>
      </p:sp>
      <p:pic>
        <p:nvPicPr>
          <p:cNvPr id="96" name="Image 3" descr=""/>
          <p:cNvPicPr/>
          <p:nvPr/>
        </p:nvPicPr>
        <p:blipFill>
          <a:blip r:embed="rId1"/>
          <a:stretch/>
        </p:blipFill>
        <p:spPr>
          <a:xfrm>
            <a:off x="1907640" y="2581200"/>
            <a:ext cx="4536000" cy="2863440"/>
          </a:xfrm>
          <a:prstGeom prst="rect">
            <a:avLst/>
          </a:prstGeom>
          <a:ln>
            <a:noFill/>
          </a:ln>
        </p:spPr>
      </p:pic>
      <p:sp>
        <p:nvSpPr>
          <p:cNvPr id="97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7DCF918-2C1C-408A-B2DA-83CFCB27ED3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ZER GERTATU ZAIO?</a:t>
            </a:r>
            <a:endParaRPr/>
          </a:p>
        </p:txBody>
      </p:sp>
      <p:sp>
        <p:nvSpPr>
          <p:cNvPr id="274" name="TextShape 2"/>
          <p:cNvSpPr txBox="1"/>
          <p:nvPr/>
        </p:nvSpPr>
        <p:spPr>
          <a:xfrm>
            <a:off x="386640" y="2205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Arrautza bilakatzea erabaki du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Ez du jasan bertsolari txapela galdu izana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Ikerketa zientifiko batean parte-hartu du</a:t>
            </a:r>
            <a:endParaRPr/>
          </a:p>
        </p:txBody>
      </p:sp>
      <p:pic>
        <p:nvPicPr>
          <p:cNvPr id="275" name="Picture 2" descr=""/>
          <p:cNvPicPr/>
          <p:nvPr/>
        </p:nvPicPr>
        <p:blipFill>
          <a:blip r:embed="rId1"/>
          <a:stretch/>
        </p:blipFill>
        <p:spPr>
          <a:xfrm>
            <a:off x="1259640" y="1193760"/>
            <a:ext cx="6405480" cy="3602880"/>
          </a:xfrm>
          <a:prstGeom prst="rect">
            <a:avLst/>
          </a:prstGeom>
          <a:ln>
            <a:noFill/>
          </a:ln>
        </p:spPr>
      </p:pic>
      <p:sp>
        <p:nvSpPr>
          <p:cNvPr id="27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2B9464D-7914-456B-B936-99E4C2B1181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7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7+8-1 = ?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79" name="Image 3" descr=""/>
          <p:cNvPicPr/>
          <p:nvPr/>
        </p:nvPicPr>
        <p:blipFill>
          <a:blip r:embed="rId1"/>
          <a:stretch/>
        </p:blipFill>
        <p:spPr>
          <a:xfrm>
            <a:off x="3492000" y="2421000"/>
            <a:ext cx="2175480" cy="3442680"/>
          </a:xfrm>
          <a:prstGeom prst="rect">
            <a:avLst/>
          </a:prstGeom>
          <a:ln>
            <a:noFill/>
          </a:ln>
        </p:spPr>
      </p:pic>
      <p:sp>
        <p:nvSpPr>
          <p:cNvPr id="28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46EAEF81-A88A-49C2-B59B-62BF94C42926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8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«G» hizkiz hasten den Euskal Herriko herri baten izena emaguzu…</a:t>
            </a:r>
            <a:endParaRPr/>
          </a:p>
        </p:txBody>
      </p:sp>
      <p:pic>
        <p:nvPicPr>
          <p:cNvPr id="283" name="Image 3" descr=""/>
          <p:cNvPicPr/>
          <p:nvPr/>
        </p:nvPicPr>
        <p:blipFill>
          <a:blip r:embed="rId1"/>
          <a:stretch/>
        </p:blipFill>
        <p:spPr>
          <a:xfrm>
            <a:off x="2339640" y="3069000"/>
            <a:ext cx="3631680" cy="3068640"/>
          </a:xfrm>
          <a:prstGeom prst="rect">
            <a:avLst/>
          </a:prstGeom>
          <a:ln>
            <a:noFill/>
          </a:ln>
        </p:spPr>
      </p:pic>
      <p:sp>
        <p:nvSpPr>
          <p:cNvPr id="28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59D17722-9B1A-4DF4-9A91-C7F397064EB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8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zaldi daude irudian?</a:t>
            </a:r>
            <a:endParaRPr/>
          </a:p>
        </p:txBody>
      </p:sp>
      <p:pic>
        <p:nvPicPr>
          <p:cNvPr id="287" name="Image 3" descr=""/>
          <p:cNvPicPr/>
          <p:nvPr/>
        </p:nvPicPr>
        <p:blipFill>
          <a:blip r:embed="rId1"/>
          <a:stretch/>
        </p:blipFill>
        <p:spPr>
          <a:xfrm>
            <a:off x="3327840" y="2133000"/>
            <a:ext cx="4340160" cy="4521240"/>
          </a:xfrm>
          <a:prstGeom prst="rect">
            <a:avLst/>
          </a:prstGeom>
          <a:ln>
            <a:noFill/>
          </a:ln>
        </p:spPr>
      </p:pic>
      <p:sp>
        <p:nvSpPr>
          <p:cNvPr id="28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EBD779E-4711-4554-9638-5D53C8C7E542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HERRITAN DA HAU?</a:t>
            </a:r>
            <a:endParaRPr/>
          </a:p>
        </p:txBody>
      </p:sp>
      <p:sp>
        <p:nvSpPr>
          <p:cNvPr id="29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pic>
        <p:nvPicPr>
          <p:cNvPr id="291" name="Picture 2" descr=""/>
          <p:cNvPicPr/>
          <p:nvPr/>
        </p:nvPicPr>
        <p:blipFill>
          <a:blip r:embed="rId1"/>
          <a:stretch/>
        </p:blipFill>
        <p:spPr>
          <a:xfrm>
            <a:off x="467640" y="1628640"/>
            <a:ext cx="8208720" cy="4536000"/>
          </a:xfrm>
          <a:prstGeom prst="rect">
            <a:avLst/>
          </a:prstGeom>
          <a:ln>
            <a:noFill/>
          </a:ln>
        </p:spPr>
      </p:pic>
      <p:sp>
        <p:nvSpPr>
          <p:cNvPr id="29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54F83A7-D0C3-4181-96E3-1FC9B6DC13DA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NORK IDATZI ZUEN XALBADORREN HERIOTZEAN ABESTIA?</a:t>
            </a:r>
            <a:endParaRPr/>
          </a:p>
        </p:txBody>
      </p:sp>
      <p:sp>
        <p:nvSpPr>
          <p:cNvPr id="29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XALBADORREK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XABIER LETEK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ERRAMUN MARTIKORENAK</a:t>
            </a:r>
            <a:endParaRPr/>
          </a:p>
        </p:txBody>
      </p:sp>
      <p:sp>
        <p:nvSpPr>
          <p:cNvPr id="29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78DCCBD-2E4D-4CB3-8DA6-775CFEEBC182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296" name="Image 4" descr=""/>
          <p:cNvPicPr/>
          <p:nvPr/>
        </p:nvPicPr>
        <p:blipFill>
          <a:blip r:embed="rId1"/>
          <a:stretch/>
        </p:blipFill>
        <p:spPr>
          <a:xfrm>
            <a:off x="3132000" y="3645000"/>
            <a:ext cx="2519640" cy="3096000"/>
          </a:xfrm>
          <a:prstGeom prst="rect">
            <a:avLst/>
          </a:prstGeom>
          <a:ln>
            <a:noFill/>
          </a:ln>
        </p:spPr>
      </p:pic>
    </p:spTree>
  </p:cSld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298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299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30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34A2A3CD-F2E7-4E88-AF22-90DF6D58EBE5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63" dur="indefinite" restart="never" nodeType="tmRoot">
          <p:childTnLst>
            <p:seq>
              <p:cTn id="64" restart="whenNotActive" nodeType="interactiveSeq" fill="hold">
                <p:childTnLst>
                  <p:par>
                    <p:cTn id="65" fill="hold">
                      <p:stCondLst/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0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10 ponpa egin…(3 puntu)</a:t>
            </a:r>
            <a:endParaRPr/>
          </a:p>
        </p:txBody>
      </p:sp>
      <p:sp>
        <p:nvSpPr>
          <p:cNvPr id="30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FA4B5A9-3A6E-4538-B705-E14A1194183C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304" name="Picture 2" descr=""/>
          <p:cNvPicPr/>
          <p:nvPr/>
        </p:nvPicPr>
        <p:blipFill>
          <a:blip r:embed="rId1"/>
          <a:stretch/>
        </p:blipFill>
        <p:spPr>
          <a:xfrm>
            <a:off x="3190680" y="2781000"/>
            <a:ext cx="2866680" cy="3466800"/>
          </a:xfrm>
          <a:prstGeom prst="rect">
            <a:avLst/>
          </a:prstGeom>
          <a:ln>
            <a:noFill/>
          </a:ln>
        </p:spPr>
      </p:pic>
    </p:spTree>
  </p:cSld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sp>
        <p:nvSpPr>
          <p:cNvPr id="306" name="TextShape 2"/>
          <p:cNvSpPr txBox="1"/>
          <p:nvPr/>
        </p:nvSpPr>
        <p:spPr>
          <a:xfrm>
            <a:off x="467640" y="25340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Pailazo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Baserrian ere, dotore janztea gustatzen zaion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Bizitza berde-berdea ikusten duen bat</a:t>
            </a:r>
            <a:endParaRPr/>
          </a:p>
        </p:txBody>
      </p:sp>
      <p:pic>
        <p:nvPicPr>
          <p:cNvPr id="307" name="Picture 2" descr=""/>
          <p:cNvPicPr/>
          <p:nvPr/>
        </p:nvPicPr>
        <p:blipFill>
          <a:blip r:embed="rId1"/>
          <a:stretch/>
        </p:blipFill>
        <p:spPr>
          <a:xfrm>
            <a:off x="3182760" y="1391760"/>
            <a:ext cx="2540880" cy="3404880"/>
          </a:xfrm>
          <a:prstGeom prst="rect">
            <a:avLst/>
          </a:prstGeom>
          <a:ln>
            <a:noFill/>
          </a:ln>
        </p:spPr>
      </p:pic>
      <p:sp>
        <p:nvSpPr>
          <p:cNvPr id="30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2B8E7243-8834-442C-AEF5-020125EE8426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pic>
        <p:nvPicPr>
          <p:cNvPr id="310" name="Espace réservé du contenu 3" descr=""/>
          <p:cNvPicPr/>
          <p:nvPr/>
        </p:nvPicPr>
        <p:blipFill>
          <a:blip r:embed="rId1"/>
          <a:stretch/>
        </p:blipFill>
        <p:spPr>
          <a:xfrm>
            <a:off x="2846160" y="3070080"/>
            <a:ext cx="3451680" cy="1586160"/>
          </a:xfrm>
          <a:prstGeom prst="rect">
            <a:avLst/>
          </a:prstGeom>
          <a:ln>
            <a:noFill/>
          </a:ln>
        </p:spPr>
      </p:pic>
      <p:sp>
        <p:nvSpPr>
          <p:cNvPr id="311" name="TextShape 2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232758D-943A-412A-B743-93DAF5DA9CEF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ZEIN HERRITAN DA HAU?</a:t>
            </a:r>
            <a:endParaRPr/>
          </a:p>
        </p:txBody>
      </p:sp>
      <p:sp>
        <p:nvSpPr>
          <p:cNvPr id="9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pic>
        <p:nvPicPr>
          <p:cNvPr id="100" name="Picture 2" descr=""/>
          <p:cNvPicPr/>
          <p:nvPr/>
        </p:nvPicPr>
        <p:blipFill>
          <a:blip r:embed="rId1"/>
          <a:stretch/>
        </p:blipFill>
        <p:spPr>
          <a:xfrm>
            <a:off x="0" y="1628640"/>
            <a:ext cx="9143640" cy="3456000"/>
          </a:xfrm>
          <a:prstGeom prst="rect">
            <a:avLst/>
          </a:prstGeom>
          <a:ln>
            <a:noFill/>
          </a:ln>
        </p:spPr>
      </p:pic>
      <p:sp>
        <p:nvSpPr>
          <p:cNvPr id="10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EAB31AA-0E15-4884-9960-24C2D2496B7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1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izan da joko honen lehen galdera?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14" name="Image 3" descr=""/>
          <p:cNvPicPr/>
          <p:nvPr/>
        </p:nvPicPr>
        <p:blipFill>
          <a:blip r:embed="rId1"/>
          <a:stretch/>
        </p:blipFill>
        <p:spPr>
          <a:xfrm>
            <a:off x="2627640" y="3069000"/>
            <a:ext cx="3047760" cy="2157480"/>
          </a:xfrm>
          <a:prstGeom prst="rect">
            <a:avLst/>
          </a:prstGeom>
          <a:ln>
            <a:noFill/>
          </a:ln>
        </p:spPr>
      </p:pic>
      <p:sp>
        <p:nvSpPr>
          <p:cNvPr id="31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AFA0FC0-AF92-49F6-B079-AB324CFCE52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1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da emaztearen galtzaren kolorea?</a:t>
            </a:r>
            <a:endParaRPr/>
          </a:p>
        </p:txBody>
      </p:sp>
      <p:pic>
        <p:nvPicPr>
          <p:cNvPr id="318" name="Image 3" descr=""/>
          <p:cNvPicPr/>
          <p:nvPr/>
        </p:nvPicPr>
        <p:blipFill>
          <a:blip r:embed="rId1"/>
          <a:stretch/>
        </p:blipFill>
        <p:spPr>
          <a:xfrm>
            <a:off x="1547640" y="2277000"/>
            <a:ext cx="6426000" cy="4292640"/>
          </a:xfrm>
          <a:prstGeom prst="rect">
            <a:avLst/>
          </a:prstGeom>
          <a:ln>
            <a:noFill/>
          </a:ln>
        </p:spPr>
      </p:pic>
      <p:sp>
        <p:nvSpPr>
          <p:cNvPr id="31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EB3E2540-AF00-4602-BE84-5388916A2546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2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da mendi hau?</a:t>
            </a:r>
            <a:endParaRPr/>
          </a:p>
        </p:txBody>
      </p:sp>
      <p:pic>
        <p:nvPicPr>
          <p:cNvPr id="322" name="Image 3" descr=""/>
          <p:cNvPicPr/>
          <p:nvPr/>
        </p:nvPicPr>
        <p:blipFill>
          <a:blip r:embed="rId1"/>
          <a:stretch/>
        </p:blipFill>
        <p:spPr>
          <a:xfrm>
            <a:off x="1691640" y="2709000"/>
            <a:ext cx="5435640" cy="3623760"/>
          </a:xfrm>
          <a:prstGeom prst="rect">
            <a:avLst/>
          </a:prstGeom>
          <a:ln>
            <a:noFill/>
          </a:ln>
        </p:spPr>
      </p:pic>
      <p:sp>
        <p:nvSpPr>
          <p:cNvPr id="32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94DDA37-087C-4CDB-9A5B-8F270DFC3F60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NON OSPATZEN DA IDAZLEEN BILTZARRA?</a:t>
            </a:r>
            <a:endParaRPr/>
          </a:p>
        </p:txBody>
      </p:sp>
      <p:sp>
        <p:nvSpPr>
          <p:cNvPr id="32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DURANGON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SARAN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ELIZONDON</a:t>
            </a:r>
            <a:endParaRPr/>
          </a:p>
        </p:txBody>
      </p:sp>
      <p:sp>
        <p:nvSpPr>
          <p:cNvPr id="32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F4505E97-E976-414A-9062-D1E620CEE7B7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327" name="Picture 2" descr=""/>
          <p:cNvPicPr/>
          <p:nvPr/>
        </p:nvPicPr>
        <p:blipFill>
          <a:blip r:embed="rId1"/>
          <a:stretch/>
        </p:blipFill>
        <p:spPr>
          <a:xfrm>
            <a:off x="2689920" y="3717000"/>
            <a:ext cx="3898080" cy="2923560"/>
          </a:xfrm>
          <a:prstGeom prst="rect">
            <a:avLst/>
          </a:prstGeom>
          <a:ln>
            <a:noFill/>
          </a:ln>
        </p:spPr>
      </p:pic>
    </p:spTree>
  </p:cSld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29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330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33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B6E2DD7D-6139-4D1E-B11F-ED9EB232AF16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68" dur="indefinite" restart="never" nodeType="tmRoot">
          <p:childTnLst>
            <p:seq>
              <p:cTn id="69" restart="whenNotActive" nodeType="interactiveSeq" fill="hold">
                <p:childTnLst>
                  <p:par>
                    <p:cTn id="70" fill="hold">
                      <p:stCondLst/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3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Nahi duzun abestia kantaiguzu… (3 puntu)</a:t>
            </a:r>
            <a:endParaRPr/>
          </a:p>
        </p:txBody>
      </p:sp>
      <p:sp>
        <p:nvSpPr>
          <p:cNvPr id="33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2B832895-997A-4B79-ABD3-668D801A582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335" name="Image 4" descr=""/>
          <p:cNvPicPr/>
          <p:nvPr/>
        </p:nvPicPr>
        <p:blipFill>
          <a:blip r:embed="rId1"/>
          <a:stretch/>
        </p:blipFill>
        <p:spPr>
          <a:xfrm>
            <a:off x="3009960" y="2349000"/>
            <a:ext cx="2829960" cy="4292640"/>
          </a:xfrm>
          <a:prstGeom prst="rect">
            <a:avLst/>
          </a:prstGeom>
          <a:ln>
            <a:noFill/>
          </a:ln>
        </p:spPr>
      </p:pic>
    </p:spTree>
  </p:cSld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ZER GERTATU ZAIO?</a:t>
            </a:r>
            <a:endParaRPr/>
          </a:p>
        </p:txBody>
      </p:sp>
      <p:sp>
        <p:nvSpPr>
          <p:cNvPr id="337" name="TextShape 2"/>
          <p:cNvSpPr txBox="1"/>
          <p:nvPr/>
        </p:nvSpPr>
        <p:spPr>
          <a:xfrm>
            <a:off x="467640" y="21740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Euli bat begian sartu zaio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Esne Beltzaren kontzertu batean publikoaren txaloek emozionatu egin dute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38" name="Picture 2" descr=""/>
          <p:cNvPicPr/>
          <p:nvPr/>
        </p:nvPicPr>
        <p:blipFill>
          <a:blip r:embed="rId1"/>
          <a:stretch/>
        </p:blipFill>
        <p:spPr>
          <a:xfrm>
            <a:off x="1553400" y="1119240"/>
            <a:ext cx="5826600" cy="3317400"/>
          </a:xfrm>
          <a:prstGeom prst="rect">
            <a:avLst/>
          </a:prstGeom>
          <a:ln>
            <a:noFill/>
          </a:ln>
        </p:spPr>
      </p:pic>
      <p:sp>
        <p:nvSpPr>
          <p:cNvPr id="33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35C68B8-F819-4D49-A764-9C4E0109958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4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Hilabete batzuk 31 egunez osatuak dira; beste batzuek, 30 dauzkate...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egun dira 28 eguneko hilabetean?</a:t>
            </a:r>
            <a:endParaRPr/>
          </a:p>
          <a:p>
            <a:pPr>
              <a:lnSpc>
                <a:spcPct val="100000"/>
              </a:lnSpc>
              <a:buFont typeface="Arial"/>
              <a:buAutoNum type="alphaL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1</a:t>
            </a:r>
            <a:endParaRPr/>
          </a:p>
          <a:p>
            <a:pPr>
              <a:lnSpc>
                <a:spcPct val="100000"/>
              </a:lnSpc>
              <a:buFont typeface="Arial"/>
              <a:buAutoNum type="alphaL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28</a:t>
            </a:r>
            <a:endParaRPr/>
          </a:p>
          <a:p>
            <a:pPr>
              <a:lnSpc>
                <a:spcPct val="100000"/>
              </a:lnSpc>
              <a:buFont typeface="Arial"/>
              <a:buAutoNum type="alphaL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30</a:t>
            </a:r>
            <a:endParaRPr/>
          </a:p>
        </p:txBody>
      </p:sp>
      <p:pic>
        <p:nvPicPr>
          <p:cNvPr id="342" name="Image 3" descr=""/>
          <p:cNvPicPr/>
          <p:nvPr/>
        </p:nvPicPr>
        <p:blipFill>
          <a:blip r:embed="rId1"/>
          <a:stretch/>
        </p:blipFill>
        <p:spPr>
          <a:xfrm>
            <a:off x="5004000" y="3861000"/>
            <a:ext cx="1723680" cy="1533240"/>
          </a:xfrm>
          <a:prstGeom prst="rect">
            <a:avLst/>
          </a:prstGeom>
          <a:ln>
            <a:noFill/>
          </a:ln>
        </p:spPr>
      </p:pic>
      <p:sp>
        <p:nvSpPr>
          <p:cNvPr id="34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E54D0A6-E3E1-42DD-BB90-6F7E427D085E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4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/>
          </a:p>
        </p:txBody>
      </p:sp>
      <p:sp>
        <p:nvSpPr>
          <p:cNvPr id="34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6A8D74B1-D7A8-485A-A5D2-3577EE7D1D52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347" name="Image 4" descr=""/>
          <p:cNvPicPr/>
          <p:nvPr/>
        </p:nvPicPr>
        <p:blipFill>
          <a:blip r:embed="rId1"/>
          <a:stretch/>
        </p:blipFill>
        <p:spPr>
          <a:xfrm>
            <a:off x="971640" y="1628640"/>
            <a:ext cx="7200360" cy="4512960"/>
          </a:xfrm>
          <a:prstGeom prst="rect">
            <a:avLst/>
          </a:prstGeom>
          <a:ln>
            <a:noFill/>
          </a:ln>
        </p:spPr>
      </p:pic>
    </p:spTree>
  </p:cSld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4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lerrotan da ezberdina den pinguinoa?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50" name="Image 3" descr=""/>
          <p:cNvPicPr/>
          <p:nvPr/>
        </p:nvPicPr>
        <p:blipFill>
          <a:blip r:embed="rId1"/>
          <a:stretch/>
        </p:blipFill>
        <p:spPr>
          <a:xfrm>
            <a:off x="-33840" y="2421000"/>
            <a:ext cx="9143640" cy="4024440"/>
          </a:xfrm>
          <a:prstGeom prst="rect">
            <a:avLst/>
          </a:prstGeom>
          <a:ln>
            <a:noFill/>
          </a:ln>
        </p:spPr>
      </p:pic>
      <p:sp>
        <p:nvSpPr>
          <p:cNvPr id="35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0D06039-6D87-4239-A10B-6E5E6C0D48FE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0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Hurrengo bertsoa osa ezazu: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    </a:t>
            </a:r>
            <a:r>
              <a:rPr lang="fr-FR" sz="2400" strike="noStrike">
                <a:solidFill>
                  <a:srgbClr val="000000"/>
                </a:solidFill>
                <a:latin typeface="Calibri"/>
              </a:rPr>
              <a:t>« Anai-arrebak entzun, ene aho hotsa  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       </a:t>
            </a:r>
            <a:r>
              <a:rPr lang="fr-FR" sz="2400" strike="noStrike">
                <a:solidFill>
                  <a:srgbClr val="000000"/>
                </a:solidFill>
                <a:latin typeface="Calibri"/>
              </a:rPr>
              <a:t>izaite bat ez daike, hezur utsez osa,    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       </a:t>
            </a:r>
            <a:r>
              <a:rPr lang="fr-FR" sz="2400" strike="noStrike">
                <a:solidFill>
                  <a:srgbClr val="000000"/>
                </a:solidFill>
                <a:latin typeface="Calibri"/>
              </a:rPr>
              <a:t>Herria da gorputza, Hizkuntza ________,   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       </a:t>
            </a:r>
            <a:r>
              <a:rPr lang="fr-FR" sz="2400" strike="noStrike">
                <a:solidFill>
                  <a:srgbClr val="000000"/>
                </a:solidFill>
                <a:latin typeface="Calibri"/>
              </a:rPr>
              <a:t>bertzetik bereiztean, bitarik bakoitza,   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       </a:t>
            </a:r>
            <a:r>
              <a:rPr lang="fr-FR" sz="2400" strike="noStrike">
                <a:solidFill>
                  <a:srgbClr val="000000"/>
                </a:solidFill>
                <a:latin typeface="Calibri"/>
              </a:rPr>
              <a:t>izaite horrendako, segurra hilotza. »</a:t>
            </a:r>
            <a:endParaRPr/>
          </a:p>
        </p:txBody>
      </p:sp>
      <p:sp>
        <p:nvSpPr>
          <p:cNvPr id="10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77895DE-0758-4E12-B70C-F21001B8097B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5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da mendi hau?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54" name="Image 3" descr=""/>
          <p:cNvPicPr/>
          <p:nvPr/>
        </p:nvPicPr>
        <p:blipFill>
          <a:blip r:embed="rId1"/>
          <a:stretch/>
        </p:blipFill>
        <p:spPr>
          <a:xfrm>
            <a:off x="2694240" y="2709000"/>
            <a:ext cx="3809520" cy="2857320"/>
          </a:xfrm>
          <a:prstGeom prst="rect">
            <a:avLst/>
          </a:prstGeom>
          <a:ln>
            <a:noFill/>
          </a:ln>
        </p:spPr>
      </p:pic>
      <p:sp>
        <p:nvSpPr>
          <p:cNvPr id="35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0757FF5-F623-435B-B08F-A06DCC8CE838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NOLA DEITZEN DIRA BAXE NAFARROAKO INAUTERIAK</a:t>
            </a:r>
            <a:endParaRPr/>
          </a:p>
        </p:txBody>
      </p:sp>
      <p:sp>
        <p:nvSpPr>
          <p:cNvPr id="35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Libertimendua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Ihauteriak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Baxe Nafarroan ez zaizkie inauteriak gustatzen</a:t>
            </a:r>
            <a:endParaRPr/>
          </a:p>
        </p:txBody>
      </p:sp>
      <p:sp>
        <p:nvSpPr>
          <p:cNvPr id="35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9FA4972-F254-4149-9E13-C14140D7C47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359" name="Picture 2" descr=""/>
          <p:cNvPicPr/>
          <p:nvPr/>
        </p:nvPicPr>
        <p:blipFill>
          <a:blip r:embed="rId1"/>
          <a:stretch/>
        </p:blipFill>
        <p:spPr>
          <a:xfrm>
            <a:off x="4212000" y="3655440"/>
            <a:ext cx="4536000" cy="3016440"/>
          </a:xfrm>
          <a:prstGeom prst="rect">
            <a:avLst/>
          </a:prstGeom>
          <a:ln>
            <a:noFill/>
          </a:ln>
        </p:spPr>
      </p:pic>
    </p:spTree>
  </p:cSld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61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362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36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19AB6AA-CCDB-45BB-8E20-77E0998949E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73" dur="indefinite" restart="never" nodeType="tmRoot">
          <p:childTnLst>
            <p:seq>
              <p:cTn id="74" restart="whenNotActive" nodeType="interactiveSeq" fill="hold">
                <p:childTnLst>
                  <p:par>
                    <p:cTn id="75" fill="hold">
                      <p:stCondLst/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6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Ahal bezain grimasa itsusia egizu… (3 puntu)</a:t>
            </a:r>
            <a:endParaRPr/>
          </a:p>
        </p:txBody>
      </p:sp>
      <p:sp>
        <p:nvSpPr>
          <p:cNvPr id="36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AFCF864C-F031-4C62-82F4-625B372CB71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367" name="Image 4" descr=""/>
          <p:cNvPicPr/>
          <p:nvPr/>
        </p:nvPicPr>
        <p:blipFill>
          <a:blip r:embed="rId1"/>
          <a:stretch/>
        </p:blipFill>
        <p:spPr>
          <a:xfrm>
            <a:off x="3132000" y="2261880"/>
            <a:ext cx="2592000" cy="3398760"/>
          </a:xfrm>
          <a:prstGeom prst="rect">
            <a:avLst/>
          </a:prstGeom>
          <a:ln>
            <a:noFill/>
          </a:ln>
        </p:spPr>
      </p:pic>
    </p:spTree>
  </p:cSld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sp>
        <p:nvSpPr>
          <p:cNvPr id="369" name="TextShape 2"/>
          <p:cNvSpPr txBox="1"/>
          <p:nvPr/>
        </p:nvSpPr>
        <p:spPr>
          <a:xfrm>
            <a:off x="457200" y="2575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Antropologo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Feminista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Euskaltzale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Durangoko Azokak azkenik omendu duena</a:t>
            </a:r>
            <a:endParaRPr/>
          </a:p>
        </p:txBody>
      </p:sp>
      <p:pic>
        <p:nvPicPr>
          <p:cNvPr id="370" name="Picture 2" descr=""/>
          <p:cNvPicPr/>
          <p:nvPr/>
        </p:nvPicPr>
        <p:blipFill>
          <a:blip r:embed="rId1"/>
          <a:stretch/>
        </p:blipFill>
        <p:spPr>
          <a:xfrm>
            <a:off x="3132000" y="1124640"/>
            <a:ext cx="2857320" cy="3543120"/>
          </a:xfrm>
          <a:prstGeom prst="rect">
            <a:avLst/>
          </a:prstGeom>
          <a:ln>
            <a:noFill/>
          </a:ln>
        </p:spPr>
      </p:pic>
      <p:sp>
        <p:nvSpPr>
          <p:cNvPr id="37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59121B59-B745-415B-A6F2-F7343584C4F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7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triangelu daude?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74" name="Image 3" descr=""/>
          <p:cNvPicPr/>
          <p:nvPr/>
        </p:nvPicPr>
        <p:blipFill>
          <a:blip r:embed="rId1"/>
          <a:stretch/>
        </p:blipFill>
        <p:spPr>
          <a:xfrm>
            <a:off x="3060000" y="2637000"/>
            <a:ext cx="3333240" cy="3333240"/>
          </a:xfrm>
          <a:prstGeom prst="rect">
            <a:avLst/>
          </a:prstGeom>
          <a:ln>
            <a:noFill/>
          </a:ln>
        </p:spPr>
      </p:pic>
      <p:sp>
        <p:nvSpPr>
          <p:cNvPr id="37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99C18157-6AEC-4766-AF48-35B5BE221F16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7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egun izango da atzoko biharamuna?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78" name="Image 3" descr=""/>
          <p:cNvPicPr/>
          <p:nvPr/>
        </p:nvPicPr>
        <p:blipFill>
          <a:blip r:embed="rId1"/>
          <a:stretch/>
        </p:blipFill>
        <p:spPr>
          <a:xfrm>
            <a:off x="3708000" y="3573000"/>
            <a:ext cx="1723680" cy="1533240"/>
          </a:xfrm>
          <a:prstGeom prst="rect">
            <a:avLst/>
          </a:prstGeom>
          <a:ln>
            <a:noFill/>
          </a:ln>
        </p:spPr>
      </p:pic>
      <p:sp>
        <p:nvSpPr>
          <p:cNvPr id="37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03EBE4C1-6567-4E7F-87AD-DB25BA1B915E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8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animali ezkutatu da hurrengo argazkian?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Matxinsalto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Suge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Bare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Xartal bat</a:t>
            </a:r>
            <a:endParaRPr/>
          </a:p>
        </p:txBody>
      </p:sp>
      <p:pic>
        <p:nvPicPr>
          <p:cNvPr id="382" name="Image 3" descr=""/>
          <p:cNvPicPr/>
          <p:nvPr/>
        </p:nvPicPr>
        <p:blipFill>
          <a:blip r:embed="rId1"/>
          <a:stretch/>
        </p:blipFill>
        <p:spPr>
          <a:xfrm>
            <a:off x="4284000" y="2656800"/>
            <a:ext cx="4444560" cy="3327120"/>
          </a:xfrm>
          <a:prstGeom prst="rect">
            <a:avLst/>
          </a:prstGeom>
          <a:ln>
            <a:noFill/>
          </a:ln>
        </p:spPr>
      </p:pic>
      <p:sp>
        <p:nvSpPr>
          <p:cNvPr id="383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AAB70887-D310-4EC7-83D7-0E0B3891172B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8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da mendi hau?</a:t>
            </a:r>
            <a:endParaRPr/>
          </a:p>
        </p:txBody>
      </p:sp>
      <p:pic>
        <p:nvPicPr>
          <p:cNvPr id="386" name="Image 3" descr=""/>
          <p:cNvPicPr/>
          <p:nvPr/>
        </p:nvPicPr>
        <p:blipFill>
          <a:blip r:embed="rId1"/>
          <a:stretch/>
        </p:blipFill>
        <p:spPr>
          <a:xfrm>
            <a:off x="2051640" y="2351880"/>
            <a:ext cx="4896360" cy="3662280"/>
          </a:xfrm>
          <a:prstGeom prst="rect">
            <a:avLst/>
          </a:prstGeom>
          <a:ln>
            <a:noFill/>
          </a:ln>
        </p:spPr>
      </p:pic>
      <p:sp>
        <p:nvSpPr>
          <p:cNvPr id="387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F6E93571-4EAA-4C8E-9B9D-8EBED7FC2232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8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Hurrengo bertsoa osa ezazu:</a:t>
            </a:r>
            <a:endParaRPr/>
          </a:p>
          <a:p>
            <a:pPr>
              <a:lnSpc>
                <a:spcPct val="100000"/>
              </a:lnSpc>
            </a:pPr>
            <a:r>
              <a:rPr lang="fr-FR" sz="2800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«  Maritxu nora zoaz eder galant hori?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     Iturrira ______ nahi badezu etorri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     Iturrian zer dago?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     Ardotxo txuria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i="1" lang="fr-FR" sz="2000" strike="noStrike">
                <a:solidFill>
                  <a:srgbClr val="000000"/>
                </a:solidFill>
                <a:latin typeface="Calibri"/>
              </a:rPr>
              <a:t>     Biak edango degu nahi degun guztia. »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AutoNum type="alphaLcParenR"/>
            </a:pPr>
            <a:r>
              <a:rPr lang="fr-FR" sz="2800" strike="noStrike">
                <a:solidFill>
                  <a:srgbClr val="000000"/>
                </a:solidFill>
                <a:latin typeface="Calibri"/>
              </a:rPr>
              <a:t>Bart Simpson</a:t>
            </a:r>
            <a:endParaRPr/>
          </a:p>
          <a:p>
            <a:pPr>
              <a:lnSpc>
                <a:spcPct val="100000"/>
              </a:lnSpc>
              <a:buFont typeface="Arial"/>
              <a:buAutoNum type="alphaLcParenR"/>
            </a:pPr>
            <a:r>
              <a:rPr lang="fr-FR" sz="2800" strike="noStrike">
                <a:solidFill>
                  <a:srgbClr val="000000"/>
                </a:solidFill>
                <a:latin typeface="Calibri"/>
              </a:rPr>
              <a:t>Bartolo</a:t>
            </a:r>
            <a:endParaRPr/>
          </a:p>
          <a:p>
            <a:pPr>
              <a:lnSpc>
                <a:spcPct val="100000"/>
              </a:lnSpc>
              <a:buFont typeface="Arial"/>
              <a:buAutoNum type="alphaLcParenR"/>
            </a:pPr>
            <a:r>
              <a:rPr lang="fr-FR" sz="2800" strike="noStrike">
                <a:solidFill>
                  <a:srgbClr val="000000"/>
                </a:solidFill>
                <a:latin typeface="Calibri"/>
              </a:rPr>
              <a:t>Pottolo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9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DD5C396E-F38B-40B4-9BCE-A392FF5AFD8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06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107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10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BFF960E9-F801-4208-B605-C5F12337C38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15" dur="indefinite" restart="never" nodeType="tmRoot">
          <p:childTnLst>
            <p:seq>
              <p:cTn id="16" restart="whenNotActive" nodeType="interactiveSeq" fill="hold">
                <p:childTnLst>
                  <p:par>
                    <p:cTn id="17" fill="hold">
                      <p:stCondLst/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92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393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39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FE59D19-9CEC-428A-939D-8292B51BF5F8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78" dur="indefinite" restart="never" nodeType="tmRoot">
          <p:childTnLst>
            <p:seq>
              <p:cTn id="79" restart="whenNotActive" nodeType="interactiveSeq" fill="hold">
                <p:childTnLst>
                  <p:par>
                    <p:cTn id="80" fill="hold">
                      <p:stCondLst/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39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Iparraldekoa bazara, hegoaldeko bat imita ezazu…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Hegoaldekoa bazara, iparraldeko bat imita ezazu… (3 puntu)</a:t>
            </a:r>
            <a:endParaRPr/>
          </a:p>
        </p:txBody>
      </p:sp>
      <p:sp>
        <p:nvSpPr>
          <p:cNvPr id="397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65594C1-AAED-4E56-96F0-948DAE11EE2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398" name="Image 4" descr=""/>
          <p:cNvPicPr/>
          <p:nvPr/>
        </p:nvPicPr>
        <p:blipFill>
          <a:blip r:embed="rId1"/>
          <a:stretch/>
        </p:blipFill>
        <p:spPr>
          <a:xfrm>
            <a:off x="5148000" y="3285000"/>
            <a:ext cx="3291480" cy="3017160"/>
          </a:xfrm>
          <a:prstGeom prst="rect">
            <a:avLst/>
          </a:prstGeom>
          <a:ln>
            <a:noFill/>
          </a:ln>
        </p:spPr>
      </p:pic>
    </p:spTree>
  </p:cSld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sp>
        <p:nvSpPr>
          <p:cNvPr id="400" name="TextShape 2"/>
          <p:cNvSpPr txBox="1"/>
          <p:nvPr/>
        </p:nvSpPr>
        <p:spPr>
          <a:xfrm>
            <a:off x="467640" y="233208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Irrati-esatari eta antzerkigilea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Kike Amonarrizen lagunmina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Ezkutatzen ez dakien espioia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401" name="Picture 2" descr=""/>
          <p:cNvPicPr/>
          <p:nvPr/>
        </p:nvPicPr>
        <p:blipFill>
          <a:blip r:embed="rId1"/>
          <a:stretch/>
        </p:blipFill>
        <p:spPr>
          <a:xfrm>
            <a:off x="1763640" y="1268640"/>
            <a:ext cx="5313600" cy="3600000"/>
          </a:xfrm>
          <a:prstGeom prst="rect">
            <a:avLst/>
          </a:prstGeom>
          <a:ln>
            <a:noFill/>
          </a:ln>
        </p:spPr>
      </p:pic>
      <p:sp>
        <p:nvSpPr>
          <p:cNvPr id="40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B7DE090-156E-44B0-8A7E-84ADB8CA07B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0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Aranburu familian 8 anaia dira, eta anaia bakoitzak bi arreba dauzka. Gurasoak gehitzen badira, zenbat pertsonez osatua da Aranburu familia?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405" name="Image 3" descr=""/>
          <p:cNvPicPr/>
          <p:nvPr/>
        </p:nvPicPr>
        <p:blipFill>
          <a:blip r:embed="rId1"/>
          <a:stretch/>
        </p:blipFill>
        <p:spPr>
          <a:xfrm>
            <a:off x="3780000" y="3213000"/>
            <a:ext cx="4090680" cy="3062880"/>
          </a:xfrm>
          <a:prstGeom prst="rect">
            <a:avLst/>
          </a:prstGeom>
          <a:ln>
            <a:noFill/>
          </a:ln>
        </p:spPr>
      </p:pic>
      <p:sp>
        <p:nvSpPr>
          <p:cNvPr id="40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1B2FABB9-1C2F-41E2-AF04-932D37A58AF1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0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zuhaitzen hostoa da hau?</a:t>
            </a:r>
            <a:endParaRPr/>
          </a:p>
        </p:txBody>
      </p:sp>
      <p:pic>
        <p:nvPicPr>
          <p:cNvPr id="409" name="Image 3" descr=""/>
          <p:cNvPicPr/>
          <p:nvPr/>
        </p:nvPicPr>
        <p:blipFill>
          <a:blip r:embed="rId1"/>
          <a:stretch/>
        </p:blipFill>
        <p:spPr>
          <a:xfrm>
            <a:off x="2051640" y="2925000"/>
            <a:ext cx="4762080" cy="2542680"/>
          </a:xfrm>
          <a:prstGeom prst="rect">
            <a:avLst/>
          </a:prstGeom>
          <a:ln>
            <a:noFill/>
          </a:ln>
        </p:spPr>
      </p:pic>
      <p:sp>
        <p:nvSpPr>
          <p:cNvPr id="410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E428D71-46C0-4859-B461-6C13132753B7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1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Zer dago izurdearen azpian?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413" name="Image 3" descr=""/>
          <p:cNvPicPr/>
          <p:nvPr/>
        </p:nvPicPr>
        <p:blipFill>
          <a:blip r:embed="rId1"/>
          <a:stretch/>
        </p:blipFill>
        <p:spPr>
          <a:xfrm>
            <a:off x="3060000" y="2061000"/>
            <a:ext cx="5714640" cy="4608000"/>
          </a:xfrm>
          <a:prstGeom prst="rect">
            <a:avLst/>
          </a:prstGeom>
          <a:ln>
            <a:noFill/>
          </a:ln>
        </p:spPr>
      </p:pic>
      <p:sp>
        <p:nvSpPr>
          <p:cNvPr id="41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31909A13-48FB-40EE-9A1F-CE4214257579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1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zen aurreko galderaren erantzuna? </a:t>
            </a:r>
            <a:endParaRPr/>
          </a:p>
        </p:txBody>
      </p:sp>
      <p:pic>
        <p:nvPicPr>
          <p:cNvPr id="417" name="Image 3" descr=""/>
          <p:cNvPicPr/>
          <p:nvPr/>
        </p:nvPicPr>
        <p:blipFill>
          <a:blip r:embed="rId1"/>
          <a:stretch/>
        </p:blipFill>
        <p:spPr>
          <a:xfrm>
            <a:off x="2988000" y="2277000"/>
            <a:ext cx="2852280" cy="4148640"/>
          </a:xfrm>
          <a:prstGeom prst="rect">
            <a:avLst/>
          </a:prstGeom>
          <a:ln>
            <a:noFill/>
          </a:ln>
        </p:spPr>
      </p:pic>
      <p:sp>
        <p:nvSpPr>
          <p:cNvPr id="41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17C8C80-3B01-40F0-AA59-98B6D0A8982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2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Nongo hondartza da hau?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2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41F0A67E-9DB1-48C5-8FCA-88028D47CDD9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422" name="Picture 2" descr=""/>
          <p:cNvPicPr/>
          <p:nvPr/>
        </p:nvPicPr>
        <p:blipFill>
          <a:blip r:embed="rId1"/>
          <a:stretch/>
        </p:blipFill>
        <p:spPr>
          <a:xfrm>
            <a:off x="351000" y="2997000"/>
            <a:ext cx="8541000" cy="2808000"/>
          </a:xfrm>
          <a:prstGeom prst="rect">
            <a:avLst/>
          </a:prstGeom>
          <a:ln>
            <a:noFill/>
          </a:ln>
        </p:spPr>
      </p:pic>
    </p:spTree>
  </p:cSld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24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pic>
        <p:nvPicPr>
          <p:cNvPr id="425" name="Image 3" descr=""/>
          <p:cNvPicPr/>
          <p:nvPr/>
        </p:nvPicPr>
        <p:blipFill>
          <a:blip r:embed="rId1"/>
          <a:stretch/>
        </p:blipFill>
        <p:spPr>
          <a:xfrm>
            <a:off x="2988000" y="3005280"/>
            <a:ext cx="3485160" cy="2917080"/>
          </a:xfrm>
          <a:prstGeom prst="rect">
            <a:avLst/>
          </a:prstGeom>
          <a:ln>
            <a:noFill/>
          </a:ln>
        </p:spPr>
      </p:pic>
      <p:sp>
        <p:nvSpPr>
          <p:cNvPr id="426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1A484F6-5A62-48F9-AA46-5AD41EA7CF33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83" dur="indefinite" restart="never" nodeType="tmRoot">
          <p:childTnLst>
            <p:seq>
              <p:cTn id="84" restart="whenNotActive" nodeType="interactiveSeq" fill="hold">
                <p:childTnLst>
                  <p:par>
                    <p:cTn id="85" fill="hold">
                      <p:stCondLst/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2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Jokoa bukatu arte zango bakar baten gainean egon zaitez…(3 puntu)</a:t>
            </a:r>
            <a:endParaRPr/>
          </a:p>
        </p:txBody>
      </p:sp>
      <p:sp>
        <p:nvSpPr>
          <p:cNvPr id="42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8177024E-DCA3-4B2E-99E4-3F2B823B7920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430" name="Image 4" descr=""/>
          <p:cNvPicPr/>
          <p:nvPr/>
        </p:nvPicPr>
        <p:blipFill>
          <a:blip r:embed="rId1"/>
          <a:stretch/>
        </p:blipFill>
        <p:spPr>
          <a:xfrm>
            <a:off x="5148000" y="2277000"/>
            <a:ext cx="3111480" cy="4148640"/>
          </a:xfrm>
          <a:prstGeom prst="rect">
            <a:avLst/>
          </a:prstGeom>
          <a:ln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Nahi duzun irakaslea imitatu…(3 puntu)</a:t>
            </a:r>
            <a:endParaRPr/>
          </a:p>
        </p:txBody>
      </p:sp>
      <p:sp>
        <p:nvSpPr>
          <p:cNvPr id="111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C61D24BB-81B7-496F-94F9-6427823E41FA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112" name="Image 4" descr=""/>
          <p:cNvPicPr/>
          <p:nvPr/>
        </p:nvPicPr>
        <p:blipFill>
          <a:blip r:embed="rId1"/>
          <a:stretch/>
        </p:blipFill>
        <p:spPr>
          <a:xfrm>
            <a:off x="3204000" y="2637000"/>
            <a:ext cx="2640960" cy="3184920"/>
          </a:xfrm>
          <a:prstGeom prst="rect">
            <a:avLst/>
          </a:prstGeom>
          <a:ln>
            <a:noFill/>
          </a:ln>
        </p:spPr>
      </p:pic>
    </p:spTree>
  </p:cSld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NOR DA?</a:t>
            </a:r>
            <a:endParaRPr/>
          </a:p>
        </p:txBody>
      </p:sp>
      <p:sp>
        <p:nvSpPr>
          <p:cNvPr id="432" name="TextShape 2"/>
          <p:cNvSpPr txBox="1"/>
          <p:nvPr/>
        </p:nvSpPr>
        <p:spPr>
          <a:xfrm>
            <a:off x="432000" y="2205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Trena huts-egin duen « aieneberandunabil »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Hondartza gustatzen ez zaion eguzkizale bat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Euskal kantari ezagun bat</a:t>
            </a:r>
            <a:endParaRPr/>
          </a:p>
        </p:txBody>
      </p:sp>
      <p:pic>
        <p:nvPicPr>
          <p:cNvPr id="433" name="Picture 2" descr=""/>
          <p:cNvPicPr/>
          <p:nvPr/>
        </p:nvPicPr>
        <p:blipFill>
          <a:blip r:embed="rId1"/>
          <a:stretch/>
        </p:blipFill>
        <p:spPr>
          <a:xfrm>
            <a:off x="2649600" y="1412640"/>
            <a:ext cx="3794400" cy="2413080"/>
          </a:xfrm>
          <a:prstGeom prst="rect">
            <a:avLst/>
          </a:prstGeom>
          <a:ln>
            <a:noFill/>
          </a:ln>
        </p:spPr>
      </p:pic>
      <p:sp>
        <p:nvSpPr>
          <p:cNvPr id="434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9E10F993-908F-4FCF-AEF6-B48A5C5417C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3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…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itxi begiak: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     </a:t>
            </a:r>
            <a:r>
              <a:rPr lang="fr-FR" sz="3200" strike="noStrike">
                <a:solidFill>
                  <a:srgbClr val="000000"/>
                </a:solidFill>
                <a:latin typeface="Calibri"/>
              </a:rPr>
              <a:t>Zenbat neska daude gela honetan?</a:t>
            </a:r>
            <a:endParaRPr/>
          </a:p>
        </p:txBody>
      </p:sp>
      <p:sp>
        <p:nvSpPr>
          <p:cNvPr id="437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D9419897-94B8-4E7C-82C9-523FBA4D51B2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438" name="Picture 2" descr=""/>
          <p:cNvPicPr/>
          <p:nvPr/>
        </p:nvPicPr>
        <p:blipFill>
          <a:blip r:embed="rId1"/>
          <a:stretch/>
        </p:blipFill>
        <p:spPr>
          <a:xfrm>
            <a:off x="2771640" y="3573000"/>
            <a:ext cx="3809520" cy="2857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8" dur="indefinite" restart="never" nodeType="tmRoot">
          <p:childTnLst>
            <p:seq>
              <p:cTn id="8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TextShape 1"/>
          <p:cNvSpPr txBox="1"/>
          <p:nvPr/>
        </p:nvSpPr>
        <p:spPr>
          <a:xfrm>
            <a:off x="914400" y="476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pic>
        <p:nvPicPr>
          <p:cNvPr id="440" name="Espace réservé du contenu 5" descr=""/>
          <p:cNvPicPr/>
          <p:nvPr/>
        </p:nvPicPr>
        <p:blipFill>
          <a:blip r:embed="rId1"/>
          <a:stretch/>
        </p:blipFill>
        <p:spPr>
          <a:xfrm>
            <a:off x="2629080" y="2720160"/>
            <a:ext cx="3885840" cy="2285640"/>
          </a:xfrm>
          <a:prstGeom prst="rect">
            <a:avLst/>
          </a:prstGeom>
          <a:ln>
            <a:noFill/>
          </a:ln>
        </p:spPr>
      </p:pic>
      <p:sp>
        <p:nvSpPr>
          <p:cNvPr id="441" name="TextShape 2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DB6EFE4-BCF4-42B8-A3D1-73CEE2637480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90" dur="indefinite" restart="never" nodeType="tmRoot">
          <p:childTnLst>
            <p:seq>
              <p:cTn id="9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4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da laukirik ilunena?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A laukia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B laukia</a:t>
            </a:r>
            <a:endParaRPr/>
          </a:p>
          <a:p>
            <a:pPr>
              <a:lnSpc>
                <a:spcPct val="100000"/>
              </a:lnSpc>
              <a:buFont typeface="Calibri"/>
              <a:buAutoNum type="arabicParenR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Kolore berdina </a:t>
            </a:r>
            <a:endParaRPr/>
          </a:p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dute bi laukiek</a:t>
            </a:r>
            <a:endParaRPr/>
          </a:p>
        </p:txBody>
      </p:sp>
      <p:pic>
        <p:nvPicPr>
          <p:cNvPr id="444" name="Image 3" descr=""/>
          <p:cNvPicPr/>
          <p:nvPr/>
        </p:nvPicPr>
        <p:blipFill>
          <a:blip r:embed="rId1"/>
          <a:stretch/>
        </p:blipFill>
        <p:spPr>
          <a:xfrm>
            <a:off x="3852000" y="2349000"/>
            <a:ext cx="4625640" cy="3574440"/>
          </a:xfrm>
          <a:prstGeom prst="rect">
            <a:avLst/>
          </a:prstGeom>
          <a:ln>
            <a:noFill/>
          </a:ln>
        </p:spPr>
      </p:pic>
      <p:sp>
        <p:nvSpPr>
          <p:cNvPr id="44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757BE1BE-043A-4231-8852-35789F8A79CE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92" dur="indefinite" restart="never" nodeType="tmRoot">
          <p:childTnLst>
            <p:seq>
              <p:cTn id="9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4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da herri hau?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48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90E34525-4B55-41B8-8187-FF1C54F94D34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449" name="Picture 3" descr=""/>
          <p:cNvPicPr/>
          <p:nvPr/>
        </p:nvPicPr>
        <p:blipFill>
          <a:blip r:embed="rId1"/>
          <a:stretch/>
        </p:blipFill>
        <p:spPr>
          <a:xfrm>
            <a:off x="1763640" y="2277000"/>
            <a:ext cx="5935680" cy="44517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4" dur="indefinite" restart="never" nodeType="tmRoot">
          <p:childTnLst>
            <p:seq>
              <p:cTn id="9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51" name="TextShape 2"/>
          <p:cNvSpPr txBox="1"/>
          <p:nvPr/>
        </p:nvSpPr>
        <p:spPr>
          <a:xfrm>
            <a:off x="251640" y="15566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Zein kantarik (edo taldek) abesten du hurrengo kantua?</a:t>
            </a:r>
            <a:endParaRPr/>
          </a:p>
        </p:txBody>
      </p:sp>
      <p:sp>
        <p:nvSpPr>
          <p:cNvPr id="452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34A4D81C-696B-4442-86C5-B2BCDCE69A5D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</p:spTree>
  </p:cSld>
  <p:timing>
    <p:tnLst>
      <p:par>
        <p:cTn id="96" dur="indefinite" restart="never" nodeType="tmRoot">
          <p:childTnLst>
            <p:seq>
              <p:cTn id="97" restart="whenNotActive" nodeType="interactiveSeq" fill="hold">
                <p:childTnLst>
                  <p:par>
                    <p:cTn id="98" fill="hold">
                      <p:stCondLst/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10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5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Irakaslearekin jantzi bat truka ezazu ….(3 puntu)</a:t>
            </a:r>
            <a:endParaRPr/>
          </a:p>
        </p:txBody>
      </p:sp>
      <p:sp>
        <p:nvSpPr>
          <p:cNvPr id="455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0BAE8B6E-9A2C-4BAE-A4DB-5F07B2CF2946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456" name="Image 4" descr=""/>
          <p:cNvPicPr/>
          <p:nvPr/>
        </p:nvPicPr>
        <p:blipFill>
          <a:blip r:embed="rId1"/>
          <a:stretch/>
        </p:blipFill>
        <p:spPr>
          <a:xfrm>
            <a:off x="3132000" y="2709000"/>
            <a:ext cx="2540880" cy="3064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2" dur="indefinite" restart="never" nodeType="tmRoot">
          <p:childTnLst>
            <p:seq>
              <p:cTn id="10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45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 strike="noStrike">
                <a:solidFill>
                  <a:srgbClr val="000000"/>
                </a:solidFill>
                <a:latin typeface="Calibri"/>
              </a:rPr>
              <a:t>Zure taldeko arinena bizkar gainean hartu, eta denok KORRIKARA!!! (10 puntu)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59" name="TextShape 3"/>
          <p:cNvSpPr txBox="1"/>
          <p:nvPr/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fld id="{BD0AE09F-0A60-496C-9EDC-6D7EB35BFFF5}" type="slidenum">
              <a:rPr lang="eu" sz="1200" strike="noStrike">
                <a:solidFill>
                  <a:srgbClr val="8b8b8b"/>
                </a:solidFill>
                <a:latin typeface="Calibri"/>
              </a:rPr>
              <a:t>&lt;zenbakia&gt;</a:t>
            </a:fld>
            <a:endParaRPr/>
          </a:p>
        </p:txBody>
      </p:sp>
      <p:pic>
        <p:nvPicPr>
          <p:cNvPr id="460" name="Picture 2" descr=""/>
          <p:cNvPicPr/>
          <p:nvPr/>
        </p:nvPicPr>
        <p:blipFill>
          <a:blip r:embed="rId1"/>
          <a:stretch/>
        </p:blipFill>
        <p:spPr>
          <a:xfrm>
            <a:off x="1647720" y="3213000"/>
            <a:ext cx="5847840" cy="3276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4" dur="indefinite" restart="never" nodeType="tmRoot">
          <p:childTnLst>
            <p:seq>
              <p:cTn id="10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